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43" r:id="rId1"/>
    <p:sldMasterId id="2147483777" r:id="rId2"/>
    <p:sldMasterId id="2147483796" r:id="rId3"/>
  </p:sldMasterIdLst>
  <p:notesMasterIdLst>
    <p:notesMasterId r:id="rId19"/>
  </p:notesMasterIdLst>
  <p:sldIdLst>
    <p:sldId id="2246" r:id="rId4"/>
    <p:sldId id="2263" r:id="rId5"/>
    <p:sldId id="2194" r:id="rId6"/>
    <p:sldId id="2238" r:id="rId7"/>
    <p:sldId id="2225" r:id="rId8"/>
    <p:sldId id="2248" r:id="rId9"/>
    <p:sldId id="2249" r:id="rId10"/>
    <p:sldId id="2264" r:id="rId11"/>
    <p:sldId id="2274" r:id="rId12"/>
    <p:sldId id="2265" r:id="rId13"/>
    <p:sldId id="2258" r:id="rId14"/>
    <p:sldId id="2259" r:id="rId15"/>
    <p:sldId id="2261" r:id="rId16"/>
    <p:sldId id="2262" r:id="rId17"/>
    <p:sldId id="2223" r:id="rId18"/>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1143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2172" userDrawn="1">
          <p15:clr>
            <a:srgbClr val="A4A3A4"/>
          </p15:clr>
        </p15:guide>
        <p15:guide id="2" pos="3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9E65"/>
    <a:srgbClr val="F4F3F4"/>
    <a:srgbClr val="F8F8F8"/>
    <a:srgbClr val="CBC5C3"/>
    <a:srgbClr val="D9D9D9"/>
    <a:srgbClr val="FFFFFF"/>
    <a:srgbClr val="44546A"/>
    <a:srgbClr val="BD93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28" autoAdjust="0"/>
    <p:restoredTop sz="90440"/>
  </p:normalViewPr>
  <p:slideViewPr>
    <p:cSldViewPr snapToGrid="0" snapToObjects="1">
      <p:cViewPr varScale="1">
        <p:scale>
          <a:sx n="67" d="100"/>
          <a:sy n="67" d="100"/>
        </p:scale>
        <p:origin x="568" y="44"/>
      </p:cViewPr>
      <p:guideLst>
        <p:guide orient="horz" pos="2172"/>
        <p:guide pos="3852"/>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381000" y="685800"/>
            <a:ext cx="6096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200308459"/>
      </p:ext>
    </p:extLst>
  </p:cSld>
  <p:clrMap bg1="lt1" tx1="dk1" bg2="lt2" tx2="dk2" accent1="accent1" accent2="accent2" accent3="accent3" accent4="accent4" accent5="accent5" accent6="accent6" hlink="hlink" folHlink="folHlink"/>
  <p:notesStyle>
    <a:lvl1pPr defTabSz="228600" latinLnBrk="0">
      <a:lnSpc>
        <a:spcPct val="117999"/>
      </a:lnSpc>
      <a:defRPr sz="1100">
        <a:latin typeface="Helvetica Neue"/>
        <a:ea typeface="Helvetica Neue"/>
        <a:cs typeface="Helvetica Neue"/>
        <a:sym typeface="Helvetica Neue"/>
      </a:defRPr>
    </a:lvl1pPr>
    <a:lvl2pPr indent="114300" defTabSz="228600" latinLnBrk="0">
      <a:lnSpc>
        <a:spcPct val="117999"/>
      </a:lnSpc>
      <a:defRPr sz="1100">
        <a:latin typeface="Helvetica Neue"/>
        <a:ea typeface="Helvetica Neue"/>
        <a:cs typeface="Helvetica Neue"/>
        <a:sym typeface="Helvetica Neue"/>
      </a:defRPr>
    </a:lvl2pPr>
    <a:lvl3pPr indent="228600" defTabSz="228600" latinLnBrk="0">
      <a:lnSpc>
        <a:spcPct val="117999"/>
      </a:lnSpc>
      <a:defRPr sz="1100">
        <a:latin typeface="Helvetica Neue"/>
        <a:ea typeface="Helvetica Neue"/>
        <a:cs typeface="Helvetica Neue"/>
        <a:sym typeface="Helvetica Neue"/>
      </a:defRPr>
    </a:lvl3pPr>
    <a:lvl4pPr indent="342900" defTabSz="228600" latinLnBrk="0">
      <a:lnSpc>
        <a:spcPct val="117999"/>
      </a:lnSpc>
      <a:defRPr sz="1100">
        <a:latin typeface="Helvetica Neue"/>
        <a:ea typeface="Helvetica Neue"/>
        <a:cs typeface="Helvetica Neue"/>
        <a:sym typeface="Helvetica Neue"/>
      </a:defRPr>
    </a:lvl4pPr>
    <a:lvl5pPr indent="457200" defTabSz="228600" latinLnBrk="0">
      <a:lnSpc>
        <a:spcPct val="117999"/>
      </a:lnSpc>
      <a:defRPr sz="1100">
        <a:latin typeface="Helvetica Neue"/>
        <a:ea typeface="Helvetica Neue"/>
        <a:cs typeface="Helvetica Neue"/>
        <a:sym typeface="Helvetica Neue"/>
      </a:defRPr>
    </a:lvl5pPr>
    <a:lvl6pPr indent="571500" defTabSz="228600" latinLnBrk="0">
      <a:lnSpc>
        <a:spcPct val="117999"/>
      </a:lnSpc>
      <a:defRPr sz="1100">
        <a:latin typeface="Helvetica Neue"/>
        <a:ea typeface="Helvetica Neue"/>
        <a:cs typeface="Helvetica Neue"/>
        <a:sym typeface="Helvetica Neue"/>
      </a:defRPr>
    </a:lvl6pPr>
    <a:lvl7pPr indent="685800" defTabSz="228600" latinLnBrk="0">
      <a:lnSpc>
        <a:spcPct val="117999"/>
      </a:lnSpc>
      <a:defRPr sz="1100">
        <a:latin typeface="Helvetica Neue"/>
        <a:ea typeface="Helvetica Neue"/>
        <a:cs typeface="Helvetica Neue"/>
        <a:sym typeface="Helvetica Neue"/>
      </a:defRPr>
    </a:lvl7pPr>
    <a:lvl8pPr indent="800100" defTabSz="228600" latinLnBrk="0">
      <a:lnSpc>
        <a:spcPct val="117999"/>
      </a:lnSpc>
      <a:defRPr sz="1100">
        <a:latin typeface="Helvetica Neue"/>
        <a:ea typeface="Helvetica Neue"/>
        <a:cs typeface="Helvetica Neue"/>
        <a:sym typeface="Helvetica Neue"/>
      </a:defRPr>
    </a:lvl8pPr>
    <a:lvl9pPr indent="914400" defTabSz="228600" latinLnBrk="0">
      <a:lnSpc>
        <a:spcPct val="117999"/>
      </a:lnSpc>
      <a:defRPr sz="1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a:t>How </a:t>
            </a:r>
            <a:r>
              <a:rPr lang="hu-HU" dirty="0"/>
              <a:t>m</a:t>
            </a:r>
            <a:r>
              <a:rPr lang="en-US" dirty="0"/>
              <a:t>any </a:t>
            </a:r>
            <a:r>
              <a:rPr lang="hu-HU" dirty="0" err="1"/>
              <a:t>charts</a:t>
            </a:r>
            <a:r>
              <a:rPr lang="hu-HU" dirty="0"/>
              <a:t> d</a:t>
            </a:r>
            <a:r>
              <a:rPr lang="en-US" dirty="0"/>
              <a:t>o </a:t>
            </a:r>
            <a:r>
              <a:rPr lang="hu-HU" dirty="0"/>
              <a:t>w</a:t>
            </a:r>
            <a:r>
              <a:rPr lang="en-US" dirty="0"/>
              <a:t>e </a:t>
            </a:r>
            <a:r>
              <a:rPr lang="hu-HU" dirty="0"/>
              <a:t>k</a:t>
            </a:r>
            <a:r>
              <a:rPr lang="en-US" dirty="0"/>
              <a:t>now?</a:t>
            </a:r>
            <a:endParaRPr lang="hu-HU" dirty="0"/>
          </a:p>
          <a:p>
            <a:pPr>
              <a:lnSpc>
                <a:spcPct val="150000"/>
              </a:lnSpc>
            </a:pPr>
            <a:r>
              <a:rPr lang="en-US" dirty="0"/>
              <a:t>And how many types are we actively using?</a:t>
            </a:r>
          </a:p>
          <a:p>
            <a:endParaRPr lang="en-US" dirty="0"/>
          </a:p>
        </p:txBody>
      </p:sp>
    </p:spTree>
    <p:extLst>
      <p:ext uri="{BB962C8B-B14F-4D97-AF65-F5344CB8AC3E}">
        <p14:creationId xmlns:p14="http://schemas.microsoft.com/office/powerpoint/2010/main" val="971761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9.emf"/><Relationship Id="rId4" Type="http://schemas.openxmlformats.org/officeDocument/2006/relationships/image" Target="../media/image12.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9.emf"/><Relationship Id="rId4" Type="http://schemas.openxmlformats.org/officeDocument/2006/relationships/image" Target="../media/image12.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circles">
    <p:bg>
      <p:bgPr>
        <a:solidFill>
          <a:schemeClr val="bg1"/>
        </a:solidFill>
        <a:effectLst/>
      </p:bgPr>
    </p:bg>
    <p:spTree>
      <p:nvGrpSpPr>
        <p:cNvPr id="1" name=""/>
        <p:cNvGrpSpPr/>
        <p:nvPr/>
      </p:nvGrpSpPr>
      <p:grpSpPr>
        <a:xfrm>
          <a:off x="0" y="0"/>
          <a:ext cx="0" cy="0"/>
          <a:chOff x="0" y="0"/>
          <a:chExt cx="0" cy="0"/>
        </a:xfrm>
      </p:grpSpPr>
      <p:sp>
        <p:nvSpPr>
          <p:cNvPr id="62" name="Rechteck 6">
            <a:extLst>
              <a:ext uri="{FF2B5EF4-FFF2-40B4-BE49-F238E27FC236}">
                <a16:creationId xmlns:a16="http://schemas.microsoft.com/office/drawing/2014/main" id="{9D4342B5-AB17-734F-A18F-B83304440812}"/>
              </a:ext>
            </a:extLst>
          </p:cNvPr>
          <p:cNvSpPr/>
          <p:nvPr userDrawn="1"/>
        </p:nvSpPr>
        <p:spPr>
          <a:xfrm rot="10800000">
            <a:off x="7566052" y="-19280"/>
            <a:ext cx="4625945" cy="6898030"/>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8546763"/>
              <a:gd name="connsiteY0" fmla="*/ 0 h 6871347"/>
              <a:gd name="connsiteX1" fmla="*/ 8546763 w 8546763"/>
              <a:gd name="connsiteY1" fmla="*/ 0 h 6871347"/>
              <a:gd name="connsiteX2" fmla="*/ 5352774 w 8546763"/>
              <a:gd name="connsiteY2" fmla="*/ 6871347 h 6871347"/>
              <a:gd name="connsiteX3" fmla="*/ 0 w 8546763"/>
              <a:gd name="connsiteY3" fmla="*/ 6857999 h 6871347"/>
              <a:gd name="connsiteX4" fmla="*/ 0 w 8546763"/>
              <a:gd name="connsiteY4" fmla="*/ 0 h 6871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6763" h="6871347">
                <a:moveTo>
                  <a:pt x="0" y="0"/>
                </a:moveTo>
                <a:lnTo>
                  <a:pt x="8546763" y="0"/>
                </a:lnTo>
                <a:lnTo>
                  <a:pt x="5352774" y="6871347"/>
                </a:lnTo>
                <a:lnTo>
                  <a:pt x="0" y="6857999"/>
                </a:lnTo>
                <a:lnTo>
                  <a:pt x="0" y="0"/>
                </a:lnTo>
                <a:close/>
              </a:path>
            </a:pathLst>
          </a:custGeom>
          <a:blipFill dpi="0" rotWithShape="1">
            <a:blip r:embed="rId2" cstate="email">
              <a:alphaModFix amt="5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BC8E165-B1CB-4C4B-8055-FF1B6A1BDCE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86167" y="332213"/>
            <a:ext cx="2208516" cy="451202"/>
          </a:xfrm>
          <a:prstGeom prst="rect">
            <a:avLst/>
          </a:prstGeom>
        </p:spPr>
      </p:pic>
      <p:sp>
        <p:nvSpPr>
          <p:cNvPr id="66" name="Line">
            <a:extLst>
              <a:ext uri="{FF2B5EF4-FFF2-40B4-BE49-F238E27FC236}">
                <a16:creationId xmlns:a16="http://schemas.microsoft.com/office/drawing/2014/main" id="{C990F137-B2EB-6843-A20E-346FDD63E8C3}"/>
              </a:ext>
            </a:extLst>
          </p:cNvPr>
          <p:cNvSpPr/>
          <p:nvPr userDrawn="1"/>
        </p:nvSpPr>
        <p:spPr>
          <a:xfrm flipV="1">
            <a:off x="7566051" y="-62826"/>
            <a:ext cx="1727797" cy="6941576"/>
          </a:xfrm>
          <a:prstGeom prst="line">
            <a:avLst/>
          </a:prstGeom>
          <a:ln w="76200">
            <a:solidFill>
              <a:schemeClr val="accent5">
                <a:lumMod val="20000"/>
                <a:lumOff val="80000"/>
              </a:scheme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75561" y="2357365"/>
            <a:ext cx="8307788" cy="1671093"/>
          </a:xfrm>
        </p:spPr>
        <p:txBody>
          <a:bodyPr anchor="t">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800" b="1" i="0" u="none" strike="noStrike" cap="none" spc="0" normalizeH="0" baseline="0" dirty="0" smtClean="0">
                <a:ln>
                  <a:noFill/>
                </a:ln>
                <a:solidFill>
                  <a:schemeClr val="accent2">
                    <a:lumMod val="50000"/>
                  </a:schemeClr>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GB" dirty="0"/>
              <a:t>Click to edit Master text styles</a:t>
            </a:r>
          </a:p>
        </p:txBody>
      </p:sp>
      <p:sp>
        <p:nvSpPr>
          <p:cNvPr id="48" name="Text Placeholder 3">
            <a:extLst>
              <a:ext uri="{FF2B5EF4-FFF2-40B4-BE49-F238E27FC236}">
                <a16:creationId xmlns:a16="http://schemas.microsoft.com/office/drawing/2014/main" id="{52253213-4E87-8F49-B8FA-FE7D99F4DA0B}"/>
              </a:ext>
            </a:extLst>
          </p:cNvPr>
          <p:cNvSpPr>
            <a:spLocks noGrp="1"/>
          </p:cNvSpPr>
          <p:nvPr>
            <p:ph type="body" sz="quarter" idx="11"/>
          </p:nvPr>
        </p:nvSpPr>
        <p:spPr>
          <a:xfrm>
            <a:off x="666576" y="4072003"/>
            <a:ext cx="7125758" cy="1173662"/>
          </a:xfrm>
        </p:spPr>
        <p:txBody>
          <a:bodyPr anchor="t">
            <a:norm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3200" b="0" i="0" u="none" strike="noStrike" cap="none" spc="0" normalizeH="0" baseline="0" dirty="0" smtClean="0">
                <a:ln>
                  <a:noFill/>
                </a:ln>
                <a:solidFill>
                  <a:schemeClr val="accent1"/>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GB" dirty="0"/>
              <a:t>Click to edit Master text styles</a:t>
            </a:r>
          </a:p>
        </p:txBody>
      </p:sp>
      <p:grpSp>
        <p:nvGrpSpPr>
          <p:cNvPr id="2" name="Group 1">
            <a:extLst>
              <a:ext uri="{FF2B5EF4-FFF2-40B4-BE49-F238E27FC236}">
                <a16:creationId xmlns:a16="http://schemas.microsoft.com/office/drawing/2014/main" id="{89A0FAAB-3436-1741-97E8-2987027BE9A2}"/>
              </a:ext>
            </a:extLst>
          </p:cNvPr>
          <p:cNvGrpSpPr/>
          <p:nvPr userDrawn="1"/>
        </p:nvGrpSpPr>
        <p:grpSpPr>
          <a:xfrm>
            <a:off x="9459854" y="3421312"/>
            <a:ext cx="3960000" cy="5673803"/>
            <a:chOff x="9459854" y="3421312"/>
            <a:chExt cx="3960000" cy="5673803"/>
          </a:xfrm>
        </p:grpSpPr>
        <p:sp>
          <p:nvSpPr>
            <p:cNvPr id="11" name="Arc 10">
              <a:extLst>
                <a:ext uri="{FF2B5EF4-FFF2-40B4-BE49-F238E27FC236}">
                  <a16:creationId xmlns:a16="http://schemas.microsoft.com/office/drawing/2014/main" id="{BBEF4A6A-312F-774F-9FF0-3C66FD7CC42B}"/>
                </a:ext>
              </a:extLst>
            </p:cNvPr>
            <p:cNvSpPr>
              <a:spLocks noChangeAspect="1"/>
            </p:cNvSpPr>
            <p:nvPr userDrawn="1"/>
          </p:nvSpPr>
          <p:spPr>
            <a:xfrm rot="4563474">
              <a:off x="10683581" y="3421312"/>
              <a:ext cx="2160000" cy="2160000"/>
            </a:xfrm>
            <a:prstGeom prst="arc">
              <a:avLst>
                <a:gd name="adj1" fmla="val 20927165"/>
                <a:gd name="adj2" fmla="val 13113890"/>
              </a:avLst>
            </a:prstGeom>
            <a:ln w="10160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12" name="Arc 11">
              <a:extLst>
                <a:ext uri="{FF2B5EF4-FFF2-40B4-BE49-F238E27FC236}">
                  <a16:creationId xmlns:a16="http://schemas.microsoft.com/office/drawing/2014/main" id="{9E574038-34A2-964E-AB32-952E93898D4F}"/>
                </a:ext>
              </a:extLst>
            </p:cNvPr>
            <p:cNvSpPr>
              <a:spLocks noChangeAspect="1"/>
            </p:cNvSpPr>
            <p:nvPr userDrawn="1"/>
          </p:nvSpPr>
          <p:spPr>
            <a:xfrm rot="4563474">
              <a:off x="11315833" y="4895270"/>
              <a:ext cx="1310400" cy="1310400"/>
            </a:xfrm>
            <a:prstGeom prst="arc">
              <a:avLst>
                <a:gd name="adj1" fmla="val 20927165"/>
                <a:gd name="adj2" fmla="val 13113890"/>
              </a:avLst>
            </a:prstGeom>
            <a:ln w="101600">
              <a:solidFill>
                <a:schemeClr val="accent3">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13" name="Arc 12">
              <a:extLst>
                <a:ext uri="{FF2B5EF4-FFF2-40B4-BE49-F238E27FC236}">
                  <a16:creationId xmlns:a16="http://schemas.microsoft.com/office/drawing/2014/main" id="{688F6C61-9228-D940-93A5-1F3BCC26EA1A}"/>
                </a:ext>
              </a:extLst>
            </p:cNvPr>
            <p:cNvSpPr>
              <a:spLocks noChangeAspect="1"/>
            </p:cNvSpPr>
            <p:nvPr userDrawn="1"/>
          </p:nvSpPr>
          <p:spPr>
            <a:xfrm rot="4563474">
              <a:off x="9459854" y="5135115"/>
              <a:ext cx="3960000" cy="3960000"/>
            </a:xfrm>
            <a:prstGeom prst="arc">
              <a:avLst>
                <a:gd name="adj1" fmla="val 6523833"/>
                <a:gd name="adj2" fmla="val 13113890"/>
              </a:avLst>
            </a:prstGeom>
            <a:ln w="203200">
              <a:solidFill>
                <a:schemeClr val="accent1">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grpSp>
    </p:spTree>
    <p:extLst>
      <p:ext uri="{BB962C8B-B14F-4D97-AF65-F5344CB8AC3E}">
        <p14:creationId xmlns:p14="http://schemas.microsoft.com/office/powerpoint/2010/main" val="2964414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 re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429EBD8-7694-B443-8CF7-116C889ACF2A}"/>
              </a:ext>
            </a:extLst>
          </p:cNvPr>
          <p:cNvSpPr/>
          <p:nvPr/>
        </p:nvSpPr>
        <p:spPr>
          <a:xfrm rot="10800000">
            <a:off x="0" y="0"/>
            <a:ext cx="12239800" cy="6882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54" name="Rechteck 6">
            <a:extLst>
              <a:ext uri="{FF2B5EF4-FFF2-40B4-BE49-F238E27FC236}">
                <a16:creationId xmlns:a16="http://schemas.microsoft.com/office/drawing/2014/main" id="{325B1EC5-98DE-B24D-8A15-EEFDDA0F3293}"/>
              </a:ext>
            </a:extLst>
          </p:cNvPr>
          <p:cNvSpPr/>
          <p:nvPr/>
        </p:nvSpPr>
        <p:spPr>
          <a:xfrm>
            <a:off x="0" y="-12082"/>
            <a:ext cx="12239801" cy="689424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14" name="Rectangle 13">
            <a:extLst>
              <a:ext uri="{FF2B5EF4-FFF2-40B4-BE49-F238E27FC236}">
                <a16:creationId xmlns:a16="http://schemas.microsoft.com/office/drawing/2014/main" id="{F5E2ACD3-1FAA-FC49-AB82-D7233E709CC6}"/>
              </a:ext>
            </a:extLst>
          </p:cNvPr>
          <p:cNvSpPr/>
          <p:nvPr/>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5" name="Title 1">
            <a:extLst>
              <a:ext uri="{FF2B5EF4-FFF2-40B4-BE49-F238E27FC236}">
                <a16:creationId xmlns:a16="http://schemas.microsoft.com/office/drawing/2014/main" id="{AD1E7127-3AE4-8441-B3E4-2E96E9AE6F3D}"/>
              </a:ext>
            </a:extLst>
          </p:cNvPr>
          <p:cNvSpPr>
            <a:spLocks noGrp="1"/>
          </p:cNvSpPr>
          <p:nvPr>
            <p:ph type="title"/>
          </p:nvPr>
        </p:nvSpPr>
        <p:spPr>
          <a:xfrm>
            <a:off x="-2" y="2842185"/>
            <a:ext cx="12239801" cy="1173631"/>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hu-HU" sz="48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r>
              <a:rPr lang="en-US"/>
              <a:t>Click to edit Master title style</a:t>
            </a:r>
            <a:endParaRPr lang="hu-HU" dirty="0"/>
          </a:p>
        </p:txBody>
      </p:sp>
      <p:sp>
        <p:nvSpPr>
          <p:cNvPr id="6" name="Rechteck 6">
            <a:extLst>
              <a:ext uri="{FF2B5EF4-FFF2-40B4-BE49-F238E27FC236}">
                <a16:creationId xmlns:a16="http://schemas.microsoft.com/office/drawing/2014/main" id="{4FCA7638-6BA9-4D54-B35E-78531660D1B0}"/>
              </a:ext>
            </a:extLst>
          </p:cNvPr>
          <p:cNvSpPr/>
          <p:nvPr userDrawn="1"/>
        </p:nvSpPr>
        <p:spPr>
          <a:xfrm>
            <a:off x="0" y="-12082"/>
            <a:ext cx="12239801" cy="689424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7" name="Rectangle 6">
            <a:extLst>
              <a:ext uri="{FF2B5EF4-FFF2-40B4-BE49-F238E27FC236}">
                <a16:creationId xmlns:a16="http://schemas.microsoft.com/office/drawing/2014/main" id="{C36FA0BC-C193-4917-A008-1F567747FA54}"/>
              </a:ext>
            </a:extLst>
          </p:cNvPr>
          <p:cNvSpPr/>
          <p:nvPr userDrawn="1"/>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8692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vider - green">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429EBD8-7694-B443-8CF7-116C889ACF2A}"/>
              </a:ext>
            </a:extLst>
          </p:cNvPr>
          <p:cNvSpPr/>
          <p:nvPr/>
        </p:nvSpPr>
        <p:spPr>
          <a:xfrm rot="10800000">
            <a:off x="0" y="0"/>
            <a:ext cx="12239800" cy="68821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54" name="Rechteck 6">
            <a:extLst>
              <a:ext uri="{FF2B5EF4-FFF2-40B4-BE49-F238E27FC236}">
                <a16:creationId xmlns:a16="http://schemas.microsoft.com/office/drawing/2014/main" id="{325B1EC5-98DE-B24D-8A15-EEFDDA0F3293}"/>
              </a:ext>
            </a:extLst>
          </p:cNvPr>
          <p:cNvSpPr/>
          <p:nvPr/>
        </p:nvSpPr>
        <p:spPr>
          <a:xfrm>
            <a:off x="0" y="-2"/>
            <a:ext cx="12239801" cy="688216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10" name="Rectangle 9">
            <a:extLst>
              <a:ext uri="{FF2B5EF4-FFF2-40B4-BE49-F238E27FC236}">
                <a16:creationId xmlns:a16="http://schemas.microsoft.com/office/drawing/2014/main" id="{15EF2C13-C79F-9F46-83F9-2D7FDC8FDAC4}"/>
              </a:ext>
            </a:extLst>
          </p:cNvPr>
          <p:cNvSpPr/>
          <p:nvPr/>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9F446A20-BD0D-2645-9C6D-0E01818BF841}"/>
              </a:ext>
            </a:extLst>
          </p:cNvPr>
          <p:cNvSpPr>
            <a:spLocks noGrp="1"/>
          </p:cNvSpPr>
          <p:nvPr>
            <p:ph type="title"/>
          </p:nvPr>
        </p:nvSpPr>
        <p:spPr>
          <a:xfrm>
            <a:off x="-2" y="2842185"/>
            <a:ext cx="12239801" cy="1173631"/>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hu-HU" sz="48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r>
              <a:rPr lang="en-US"/>
              <a:t>Click to edit Master title style</a:t>
            </a:r>
            <a:endParaRPr lang="hu-HU" dirty="0"/>
          </a:p>
        </p:txBody>
      </p:sp>
      <p:sp>
        <p:nvSpPr>
          <p:cNvPr id="6" name="Rechteck 6">
            <a:extLst>
              <a:ext uri="{FF2B5EF4-FFF2-40B4-BE49-F238E27FC236}">
                <a16:creationId xmlns:a16="http://schemas.microsoft.com/office/drawing/2014/main" id="{07E73C30-D341-4941-A7A0-58F3BD1F91AA}"/>
              </a:ext>
            </a:extLst>
          </p:cNvPr>
          <p:cNvSpPr/>
          <p:nvPr userDrawn="1"/>
        </p:nvSpPr>
        <p:spPr>
          <a:xfrm>
            <a:off x="0" y="-2"/>
            <a:ext cx="12239801" cy="688216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7" name="Rectangle 6">
            <a:extLst>
              <a:ext uri="{FF2B5EF4-FFF2-40B4-BE49-F238E27FC236}">
                <a16:creationId xmlns:a16="http://schemas.microsoft.com/office/drawing/2014/main" id="{88FDE1FE-1AB8-4C14-8FBE-ACB5A88C3DEB}"/>
              </a:ext>
            </a:extLst>
          </p:cNvPr>
          <p:cNvSpPr/>
          <p:nvPr userDrawn="1"/>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7161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 blue">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429EBD8-7694-B443-8CF7-116C889ACF2A}"/>
              </a:ext>
            </a:extLst>
          </p:cNvPr>
          <p:cNvSpPr/>
          <p:nvPr/>
        </p:nvSpPr>
        <p:spPr>
          <a:xfrm rot="10800000">
            <a:off x="0" y="0"/>
            <a:ext cx="12239800" cy="68821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54" name="Rechteck 6">
            <a:extLst>
              <a:ext uri="{FF2B5EF4-FFF2-40B4-BE49-F238E27FC236}">
                <a16:creationId xmlns:a16="http://schemas.microsoft.com/office/drawing/2014/main" id="{325B1EC5-98DE-B24D-8A15-EEFDDA0F3293}"/>
              </a:ext>
            </a:extLst>
          </p:cNvPr>
          <p:cNvSpPr/>
          <p:nvPr/>
        </p:nvSpPr>
        <p:spPr>
          <a:xfrm>
            <a:off x="0" y="0"/>
            <a:ext cx="12239801" cy="688216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10" name="Rectangle 9">
            <a:extLst>
              <a:ext uri="{FF2B5EF4-FFF2-40B4-BE49-F238E27FC236}">
                <a16:creationId xmlns:a16="http://schemas.microsoft.com/office/drawing/2014/main" id="{B16225F6-CCDF-F847-9005-05209A47CF1F}"/>
              </a:ext>
            </a:extLst>
          </p:cNvPr>
          <p:cNvSpPr/>
          <p:nvPr/>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CA08F7D1-4F7E-6340-AACB-ACF11AD2721B}"/>
              </a:ext>
            </a:extLst>
          </p:cNvPr>
          <p:cNvSpPr>
            <a:spLocks noGrp="1"/>
          </p:cNvSpPr>
          <p:nvPr>
            <p:ph type="title"/>
          </p:nvPr>
        </p:nvSpPr>
        <p:spPr>
          <a:xfrm>
            <a:off x="-2" y="2842185"/>
            <a:ext cx="12239801" cy="1173631"/>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hu-HU" sz="48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r>
              <a:rPr lang="en-US"/>
              <a:t>Click to edit Master title style</a:t>
            </a:r>
            <a:endParaRPr lang="hu-HU" dirty="0"/>
          </a:p>
        </p:txBody>
      </p:sp>
      <p:sp>
        <p:nvSpPr>
          <p:cNvPr id="6" name="Rechteck 6">
            <a:extLst>
              <a:ext uri="{FF2B5EF4-FFF2-40B4-BE49-F238E27FC236}">
                <a16:creationId xmlns:a16="http://schemas.microsoft.com/office/drawing/2014/main" id="{C06D1A0E-F6F7-42E4-A751-11892D4CD7F4}"/>
              </a:ext>
            </a:extLst>
          </p:cNvPr>
          <p:cNvSpPr/>
          <p:nvPr userDrawn="1"/>
        </p:nvSpPr>
        <p:spPr>
          <a:xfrm>
            <a:off x="0" y="0"/>
            <a:ext cx="12239801" cy="688216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7" name="Rectangle 6">
            <a:extLst>
              <a:ext uri="{FF2B5EF4-FFF2-40B4-BE49-F238E27FC236}">
                <a16:creationId xmlns:a16="http://schemas.microsoft.com/office/drawing/2014/main" id="{FFF24BCA-5544-4B64-8C51-332DF940771B}"/>
              </a:ext>
            </a:extLst>
          </p:cNvPr>
          <p:cNvSpPr/>
          <p:nvPr userDrawn="1"/>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77071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 yellow">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429EBD8-7694-B443-8CF7-116C889ACF2A}"/>
              </a:ext>
            </a:extLst>
          </p:cNvPr>
          <p:cNvSpPr/>
          <p:nvPr/>
        </p:nvSpPr>
        <p:spPr>
          <a:xfrm rot="10800000">
            <a:off x="0" y="0"/>
            <a:ext cx="12239800" cy="68821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54" name="Rechteck 6">
            <a:extLst>
              <a:ext uri="{FF2B5EF4-FFF2-40B4-BE49-F238E27FC236}">
                <a16:creationId xmlns:a16="http://schemas.microsoft.com/office/drawing/2014/main" id="{325B1EC5-98DE-B24D-8A15-EEFDDA0F3293}"/>
              </a:ext>
            </a:extLst>
          </p:cNvPr>
          <p:cNvSpPr/>
          <p:nvPr/>
        </p:nvSpPr>
        <p:spPr>
          <a:xfrm>
            <a:off x="0" y="0"/>
            <a:ext cx="12239801" cy="688216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39" name="Rectangle 38">
            <a:extLst>
              <a:ext uri="{FF2B5EF4-FFF2-40B4-BE49-F238E27FC236}">
                <a16:creationId xmlns:a16="http://schemas.microsoft.com/office/drawing/2014/main" id="{49EA62D1-29F5-9942-93D9-7AD3DC133D5A}"/>
              </a:ext>
            </a:extLst>
          </p:cNvPr>
          <p:cNvSpPr/>
          <p:nvPr/>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40" name="Title 1">
            <a:extLst>
              <a:ext uri="{FF2B5EF4-FFF2-40B4-BE49-F238E27FC236}">
                <a16:creationId xmlns:a16="http://schemas.microsoft.com/office/drawing/2014/main" id="{D72D82E5-5894-044E-BFED-495627D9D527}"/>
              </a:ext>
            </a:extLst>
          </p:cNvPr>
          <p:cNvSpPr>
            <a:spLocks noGrp="1"/>
          </p:cNvSpPr>
          <p:nvPr>
            <p:ph type="title"/>
          </p:nvPr>
        </p:nvSpPr>
        <p:spPr>
          <a:xfrm>
            <a:off x="-2" y="2842185"/>
            <a:ext cx="12239801" cy="1173631"/>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hu-HU" sz="48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r>
              <a:rPr lang="en-US"/>
              <a:t>Click to edit Master title style</a:t>
            </a:r>
            <a:endParaRPr lang="hu-HU" dirty="0"/>
          </a:p>
        </p:txBody>
      </p:sp>
      <p:sp>
        <p:nvSpPr>
          <p:cNvPr id="6" name="Rechteck 6">
            <a:extLst>
              <a:ext uri="{FF2B5EF4-FFF2-40B4-BE49-F238E27FC236}">
                <a16:creationId xmlns:a16="http://schemas.microsoft.com/office/drawing/2014/main" id="{80F387C3-D339-46C2-900C-ED6E647C9E5F}"/>
              </a:ext>
            </a:extLst>
          </p:cNvPr>
          <p:cNvSpPr/>
          <p:nvPr userDrawn="1"/>
        </p:nvSpPr>
        <p:spPr>
          <a:xfrm>
            <a:off x="0" y="0"/>
            <a:ext cx="12239801" cy="688216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7" name="Rectangle 6">
            <a:extLst>
              <a:ext uri="{FF2B5EF4-FFF2-40B4-BE49-F238E27FC236}">
                <a16:creationId xmlns:a16="http://schemas.microsoft.com/office/drawing/2014/main" id="{CC6F6E17-B5F5-436C-9F9F-8E2725CCCCB6}"/>
              </a:ext>
            </a:extLst>
          </p:cNvPr>
          <p:cNvSpPr/>
          <p:nvPr userDrawn="1"/>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0471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E91A-03D6-0646-8370-2E447715CC75}"/>
              </a:ext>
            </a:extLst>
          </p:cNvPr>
          <p:cNvSpPr>
            <a:spLocks noGrp="1"/>
          </p:cNvSpPr>
          <p:nvPr>
            <p:ph type="title"/>
          </p:nvPr>
        </p:nvSpPr>
        <p:spPr>
          <a:xfrm>
            <a:off x="-3313" y="-8360"/>
            <a:ext cx="12195313" cy="532748"/>
          </a:xfrm>
          <a:solidFill>
            <a:schemeClr val="accent5">
              <a:lumMod val="20000"/>
              <a:lumOff val="80000"/>
            </a:schemeClr>
          </a:solidFill>
        </p:spPr>
        <p:txBody>
          <a:bodyPr anchor="ctr">
            <a:noAutofit/>
          </a:bodyPr>
          <a:lstStyle>
            <a:lvl1pPr marL="45244" marR="0" indent="0" algn="l" defTabSz="410766" rtl="0" fontAlgn="auto" latinLnBrk="0" hangingPunct="0">
              <a:lnSpc>
                <a:spcPct val="100000"/>
              </a:lnSpc>
              <a:spcBef>
                <a:spcPts val="0"/>
              </a:spcBef>
              <a:spcAft>
                <a:spcPts val="0"/>
              </a:spcAft>
              <a:buClrTx/>
              <a:buSzTx/>
              <a:buFontTx/>
              <a:buNone/>
              <a:tabLst/>
              <a:defRPr kumimoji="0" lang="hu-HU" sz="3200" b="1" i="0" u="none" strike="noStrike" cap="none" spc="0" normalizeH="0" baseline="0" dirty="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r>
              <a:rPr lang="en-US"/>
              <a:t>Click to edit Master title style</a:t>
            </a:r>
            <a:endParaRPr lang="hu-HU" dirty="0"/>
          </a:p>
        </p:txBody>
      </p:sp>
      <p:sp>
        <p:nvSpPr>
          <p:cNvPr id="4" name="Content Placeholder 11">
            <a:extLst>
              <a:ext uri="{FF2B5EF4-FFF2-40B4-BE49-F238E27FC236}">
                <a16:creationId xmlns:a16="http://schemas.microsoft.com/office/drawing/2014/main" id="{4A6D3F59-5081-1641-8C7A-014687A48F24}"/>
              </a:ext>
            </a:extLst>
          </p:cNvPr>
          <p:cNvSpPr>
            <a:spLocks noGrp="1" noChangeAspect="1"/>
          </p:cNvSpPr>
          <p:nvPr>
            <p:ph sz="quarter" idx="13"/>
          </p:nvPr>
        </p:nvSpPr>
        <p:spPr>
          <a:xfrm>
            <a:off x="660606" y="795226"/>
            <a:ext cx="10786327" cy="5275373"/>
          </a:xfrm>
        </p:spPr>
        <p:txBody>
          <a:bodyPr anchor="t" anchorCtr="0"/>
          <a:lstStyle>
            <a:lvl1pPr>
              <a:defRPr sz="32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a:defRPr sz="2800">
                <a:solidFill>
                  <a:schemeClr val="tx2"/>
                </a:solidFill>
                <a:latin typeface="Arial" panose="020B0604020202020204" pitchFamily="34" charset="0"/>
                <a:ea typeface="Helvetica Neue" panose="02000503000000020004" pitchFamily="2" charset="0"/>
                <a:cs typeface="Arial" panose="020B0604020202020204" pitchFamily="34" charset="0"/>
              </a:defRPr>
            </a:lvl2pPr>
            <a:lvl3pPr>
              <a:defRPr sz="24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3pPr>
            <a:lvl4pPr>
              <a:defRPr sz="20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4pPr>
            <a:lvl5pPr>
              <a:defRPr sz="18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dirty="0"/>
          </a:p>
        </p:txBody>
      </p:sp>
      <p:sp>
        <p:nvSpPr>
          <p:cNvPr id="18" name="Text Placeholder 17">
            <a:extLst>
              <a:ext uri="{FF2B5EF4-FFF2-40B4-BE49-F238E27FC236}">
                <a16:creationId xmlns:a16="http://schemas.microsoft.com/office/drawing/2014/main" id="{62DBE02C-60E6-4148-BE66-707905270416}"/>
              </a:ext>
            </a:extLst>
          </p:cNvPr>
          <p:cNvSpPr>
            <a:spLocks noGrp="1"/>
          </p:cNvSpPr>
          <p:nvPr>
            <p:ph type="body" sz="quarter" idx="14"/>
          </p:nvPr>
        </p:nvSpPr>
        <p:spPr>
          <a:xfrm>
            <a:off x="660606" y="6201197"/>
            <a:ext cx="10786327" cy="576000"/>
          </a:xfrm>
        </p:spPr>
        <p:txBody>
          <a:bodyPr anchor="ctr">
            <a:noAutofit/>
          </a:bodyPr>
          <a:lstStyle>
            <a:lvl1pPr marL="0" indent="0" algn="ctr">
              <a:lnSpc>
                <a:spcPct val="100000"/>
              </a:lnSpc>
              <a:spcBef>
                <a:spcPts val="0"/>
              </a:spcBef>
              <a:buNone/>
              <a:defRPr sz="1800">
                <a:solidFill>
                  <a:schemeClr val="accent5">
                    <a:lumMod val="75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a:t>Click to edit Master text styles</a:t>
            </a:r>
          </a:p>
        </p:txBody>
      </p:sp>
      <p:sp>
        <p:nvSpPr>
          <p:cNvPr id="9" name="Rectangle 8">
            <a:extLst>
              <a:ext uri="{FF2B5EF4-FFF2-40B4-BE49-F238E27FC236}">
                <a16:creationId xmlns:a16="http://schemas.microsoft.com/office/drawing/2014/main" id="{A0049BC6-7EB4-8344-A553-EAE7C52E9F6D}"/>
              </a:ext>
            </a:extLst>
          </p:cNvPr>
          <p:cNvSpPr/>
          <p:nvPr/>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15" name="Rounded Rectangle 14">
            <a:extLst>
              <a:ext uri="{FF2B5EF4-FFF2-40B4-BE49-F238E27FC236}">
                <a16:creationId xmlns:a16="http://schemas.microsoft.com/office/drawing/2014/main" id="{B2185F09-C269-1347-A42C-735F0FC1012D}"/>
              </a:ext>
            </a:extLst>
          </p:cNvPr>
          <p:cNvSpPr>
            <a:spLocks noChangeAspect="1"/>
          </p:cNvSpPr>
          <p:nvPr/>
        </p:nvSpPr>
        <p:spPr>
          <a:xfrm>
            <a:off x="11669369" y="6303680"/>
            <a:ext cx="396000" cy="396000"/>
          </a:xfrm>
          <a:prstGeom prst="roundRect">
            <a:avLst>
              <a:gd name="adj"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2400" dirty="0">
              <a:latin typeface="Arial" panose="020B0604020202020204" pitchFamily="34" charset="0"/>
              <a:ea typeface="Helvetica Neue" panose="02000503000000020004" pitchFamily="2" charset="0"/>
              <a:cs typeface="Arial" panose="020B0604020202020204" pitchFamily="34" charset="0"/>
            </a:endParaRPr>
          </a:p>
        </p:txBody>
      </p:sp>
      <p:sp>
        <p:nvSpPr>
          <p:cNvPr id="16" name="Circle">
            <a:extLst>
              <a:ext uri="{FF2B5EF4-FFF2-40B4-BE49-F238E27FC236}">
                <a16:creationId xmlns:a16="http://schemas.microsoft.com/office/drawing/2014/main" id="{CE5370C9-BB2B-3445-8CA2-9C8684E4B0CD}"/>
              </a:ext>
            </a:extLst>
          </p:cNvPr>
          <p:cNvSpPr>
            <a:spLocks noChangeAspect="1"/>
          </p:cNvSpPr>
          <p:nvPr/>
        </p:nvSpPr>
        <p:spPr>
          <a:xfrm>
            <a:off x="11705368" y="6339680"/>
            <a:ext cx="324001" cy="324000"/>
          </a:xfrm>
          <a:prstGeom prst="ellipse">
            <a:avLst/>
          </a:prstGeom>
          <a:solidFill>
            <a:schemeClr val="bg1">
              <a:alpha val="76000"/>
            </a:schemeClr>
          </a:solidFill>
          <a:ln w="38100" cap="flat">
            <a:solidFill>
              <a:schemeClr val="bg2">
                <a:alpha val="55000"/>
              </a:schemeClr>
            </a:solidFill>
            <a:prstDash val="solid"/>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dirty="0">
              <a:latin typeface="Arial" panose="020B0604020202020204" pitchFamily="34" charset="0"/>
              <a:ea typeface="Helvetica Neue" panose="02000503000000020004" pitchFamily="2" charset="0"/>
              <a:cs typeface="Arial" panose="020B0604020202020204" pitchFamily="34" charset="0"/>
            </a:endParaRPr>
          </a:p>
        </p:txBody>
      </p:sp>
      <p:sp>
        <p:nvSpPr>
          <p:cNvPr id="19" name="Slide Number Placeholder 4">
            <a:extLst>
              <a:ext uri="{FF2B5EF4-FFF2-40B4-BE49-F238E27FC236}">
                <a16:creationId xmlns:a16="http://schemas.microsoft.com/office/drawing/2014/main" id="{7A2F6EAE-97FD-1947-B338-C9FAE428D716}"/>
              </a:ext>
            </a:extLst>
          </p:cNvPr>
          <p:cNvSpPr>
            <a:spLocks noGrp="1"/>
          </p:cNvSpPr>
          <p:nvPr>
            <p:ph type="sldNum" sz="quarter" idx="12"/>
          </p:nvPr>
        </p:nvSpPr>
        <p:spPr>
          <a:xfrm>
            <a:off x="11669369" y="6303681"/>
            <a:ext cx="396000" cy="396000"/>
          </a:xfrm>
        </p:spPr>
        <p:txBody>
          <a:bodyPr anchor="ctr"/>
          <a:lstStyle>
            <a:lvl1pPr algn="ctr">
              <a:defRPr kumimoji="0" lang="hu-HU" sz="800" b="1" i="0" u="none" strike="noStrike" cap="none" spc="0" normalizeH="0" baseline="0" smtClean="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fld id="{86CB4B4D-7CA3-9044-876B-883B54F8677D}" type="slidenum">
              <a:rPr lang="x-none" smtClean="0"/>
              <a:pPr/>
              <a:t>‹#›</a:t>
            </a:fld>
            <a:endParaRPr lang="x-none" dirty="0"/>
          </a:p>
        </p:txBody>
      </p:sp>
      <p:sp>
        <p:nvSpPr>
          <p:cNvPr id="10" name="Rectangle 9">
            <a:extLst>
              <a:ext uri="{FF2B5EF4-FFF2-40B4-BE49-F238E27FC236}">
                <a16:creationId xmlns:a16="http://schemas.microsoft.com/office/drawing/2014/main" id="{E67907CA-1624-44B7-8FB9-2FA7D2843048}"/>
              </a:ext>
            </a:extLst>
          </p:cNvPr>
          <p:cNvSpPr/>
          <p:nvPr userDrawn="1"/>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11" name="Rounded Rectangle 14">
            <a:extLst>
              <a:ext uri="{FF2B5EF4-FFF2-40B4-BE49-F238E27FC236}">
                <a16:creationId xmlns:a16="http://schemas.microsoft.com/office/drawing/2014/main" id="{A1E27168-DD4B-4E29-8D12-BD9CDAE299A8}"/>
              </a:ext>
            </a:extLst>
          </p:cNvPr>
          <p:cNvSpPr>
            <a:spLocks noChangeAspect="1"/>
          </p:cNvSpPr>
          <p:nvPr userDrawn="1"/>
        </p:nvSpPr>
        <p:spPr>
          <a:xfrm>
            <a:off x="11669369" y="6303680"/>
            <a:ext cx="396000" cy="396000"/>
          </a:xfrm>
          <a:prstGeom prst="roundRect">
            <a:avLst>
              <a:gd name="adj"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2400" dirty="0">
              <a:latin typeface="Arial" panose="020B0604020202020204" pitchFamily="34" charset="0"/>
              <a:ea typeface="Helvetica Neue" panose="02000503000000020004" pitchFamily="2" charset="0"/>
              <a:cs typeface="Arial" panose="020B0604020202020204" pitchFamily="34" charset="0"/>
            </a:endParaRPr>
          </a:p>
        </p:txBody>
      </p:sp>
      <p:sp>
        <p:nvSpPr>
          <p:cNvPr id="12" name="Circle">
            <a:extLst>
              <a:ext uri="{FF2B5EF4-FFF2-40B4-BE49-F238E27FC236}">
                <a16:creationId xmlns:a16="http://schemas.microsoft.com/office/drawing/2014/main" id="{85CA29AE-0F21-4BD8-A0B2-8611A10B763A}"/>
              </a:ext>
            </a:extLst>
          </p:cNvPr>
          <p:cNvSpPr>
            <a:spLocks noChangeAspect="1"/>
          </p:cNvSpPr>
          <p:nvPr userDrawn="1"/>
        </p:nvSpPr>
        <p:spPr>
          <a:xfrm>
            <a:off x="11705368" y="6339680"/>
            <a:ext cx="324001" cy="324000"/>
          </a:xfrm>
          <a:prstGeom prst="ellipse">
            <a:avLst/>
          </a:prstGeom>
          <a:solidFill>
            <a:schemeClr val="bg1">
              <a:alpha val="76000"/>
            </a:schemeClr>
          </a:solidFill>
          <a:ln w="38100" cap="flat">
            <a:solidFill>
              <a:schemeClr val="bg2">
                <a:alpha val="55000"/>
              </a:schemeClr>
            </a:solidFill>
            <a:prstDash val="solid"/>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dirty="0">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32986562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and text - without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E91A-03D6-0646-8370-2E447715CC75}"/>
              </a:ext>
            </a:extLst>
          </p:cNvPr>
          <p:cNvSpPr>
            <a:spLocks noGrp="1"/>
          </p:cNvSpPr>
          <p:nvPr>
            <p:ph type="title"/>
          </p:nvPr>
        </p:nvSpPr>
        <p:spPr>
          <a:xfrm>
            <a:off x="-3313" y="-8360"/>
            <a:ext cx="12195313" cy="532748"/>
          </a:xfrm>
          <a:solidFill>
            <a:schemeClr val="accent5">
              <a:lumMod val="20000"/>
              <a:lumOff val="80000"/>
            </a:schemeClr>
          </a:solidFill>
        </p:spPr>
        <p:txBody>
          <a:bodyPr anchor="ctr">
            <a:noAutofit/>
          </a:bodyPr>
          <a:lstStyle>
            <a:lvl1pPr marL="45244" marR="0" indent="0" algn="l" defTabSz="410766" rtl="0" fontAlgn="auto" latinLnBrk="0" hangingPunct="0">
              <a:lnSpc>
                <a:spcPct val="100000"/>
              </a:lnSpc>
              <a:spcBef>
                <a:spcPts val="0"/>
              </a:spcBef>
              <a:spcAft>
                <a:spcPts val="0"/>
              </a:spcAft>
              <a:buClrTx/>
              <a:buSzTx/>
              <a:buFontTx/>
              <a:buNone/>
              <a:tabLst/>
              <a:defRPr kumimoji="0" lang="hu-HU" sz="3200" b="1" i="0" u="none" strike="noStrike" cap="none" spc="0" normalizeH="0" baseline="0" dirty="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r>
              <a:rPr lang="en-US"/>
              <a:t>Click to edit Master title style</a:t>
            </a:r>
            <a:endParaRPr lang="hu-HU" dirty="0"/>
          </a:p>
        </p:txBody>
      </p:sp>
      <p:sp>
        <p:nvSpPr>
          <p:cNvPr id="4" name="Content Placeholder 11">
            <a:extLst>
              <a:ext uri="{FF2B5EF4-FFF2-40B4-BE49-F238E27FC236}">
                <a16:creationId xmlns:a16="http://schemas.microsoft.com/office/drawing/2014/main" id="{4A6D3F59-5081-1641-8C7A-014687A48F24}"/>
              </a:ext>
            </a:extLst>
          </p:cNvPr>
          <p:cNvSpPr>
            <a:spLocks noGrp="1" noChangeAspect="1"/>
          </p:cNvSpPr>
          <p:nvPr>
            <p:ph sz="quarter" idx="13"/>
          </p:nvPr>
        </p:nvSpPr>
        <p:spPr>
          <a:xfrm>
            <a:off x="702837" y="795226"/>
            <a:ext cx="10786327" cy="5275373"/>
          </a:xfrm>
        </p:spPr>
        <p:txBody>
          <a:bodyPr anchor="t" anchorCtr="0"/>
          <a:lstStyle>
            <a:lvl1pPr>
              <a:lnSpc>
                <a:spcPct val="100000"/>
              </a:lnSpc>
              <a:spcBef>
                <a:spcPts val="1800"/>
              </a:spcBef>
              <a:defRPr sz="32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a:lnSpc>
                <a:spcPct val="100000"/>
              </a:lnSpc>
              <a:defRPr sz="2800">
                <a:solidFill>
                  <a:schemeClr val="tx2"/>
                </a:solidFill>
                <a:latin typeface="Arial" panose="020B0604020202020204" pitchFamily="34" charset="0"/>
                <a:ea typeface="Helvetica Neue" panose="02000503000000020004" pitchFamily="2" charset="0"/>
                <a:cs typeface="Arial" panose="020B0604020202020204" pitchFamily="34" charset="0"/>
              </a:defRPr>
            </a:lvl2pPr>
            <a:lvl3pPr>
              <a:lnSpc>
                <a:spcPct val="100000"/>
              </a:lnSpc>
              <a:defRPr sz="24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3pPr>
            <a:lvl4pPr>
              <a:lnSpc>
                <a:spcPct val="100000"/>
              </a:lnSpc>
              <a:defRPr sz="20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4pPr>
            <a:lvl5pPr>
              <a:lnSpc>
                <a:spcPct val="100000"/>
              </a:lnSpc>
              <a:defRPr sz="18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dirty="0"/>
          </a:p>
        </p:txBody>
      </p:sp>
      <p:sp>
        <p:nvSpPr>
          <p:cNvPr id="18" name="Text Placeholder 17">
            <a:extLst>
              <a:ext uri="{FF2B5EF4-FFF2-40B4-BE49-F238E27FC236}">
                <a16:creationId xmlns:a16="http://schemas.microsoft.com/office/drawing/2014/main" id="{62DBE02C-60E6-4148-BE66-707905270416}"/>
              </a:ext>
            </a:extLst>
          </p:cNvPr>
          <p:cNvSpPr>
            <a:spLocks noGrp="1"/>
          </p:cNvSpPr>
          <p:nvPr>
            <p:ph type="body" sz="quarter" idx="14"/>
          </p:nvPr>
        </p:nvSpPr>
        <p:spPr>
          <a:xfrm>
            <a:off x="702837" y="6201197"/>
            <a:ext cx="10786327" cy="576000"/>
          </a:xfrm>
        </p:spPr>
        <p:txBody>
          <a:bodyPr anchor="ctr">
            <a:noAutofit/>
          </a:bodyPr>
          <a:lstStyle>
            <a:lvl1pPr marL="0" indent="0" algn="ctr">
              <a:lnSpc>
                <a:spcPct val="100000"/>
              </a:lnSpc>
              <a:spcBef>
                <a:spcPts val="0"/>
              </a:spcBef>
              <a:buNone/>
              <a:defRPr sz="1800">
                <a:solidFill>
                  <a:schemeClr val="accent5">
                    <a:lumMod val="75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a:t>Click to edit Master text styles</a:t>
            </a:r>
          </a:p>
        </p:txBody>
      </p:sp>
      <p:sp>
        <p:nvSpPr>
          <p:cNvPr id="9" name="Rectangle 8">
            <a:extLst>
              <a:ext uri="{FF2B5EF4-FFF2-40B4-BE49-F238E27FC236}">
                <a16:creationId xmlns:a16="http://schemas.microsoft.com/office/drawing/2014/main" id="{A0049BC6-7EB4-8344-A553-EAE7C52E9F6D}"/>
              </a:ext>
            </a:extLst>
          </p:cNvPr>
          <p:cNvSpPr/>
          <p:nvPr/>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6" name="Rectangle 5">
            <a:extLst>
              <a:ext uri="{FF2B5EF4-FFF2-40B4-BE49-F238E27FC236}">
                <a16:creationId xmlns:a16="http://schemas.microsoft.com/office/drawing/2014/main" id="{CB307A76-0081-49EE-A23D-20F347EA4B4E}"/>
              </a:ext>
            </a:extLst>
          </p:cNvPr>
          <p:cNvSpPr/>
          <p:nvPr userDrawn="1"/>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1215999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Content and text - Benc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E91A-03D6-0646-8370-2E447715CC75}"/>
              </a:ext>
            </a:extLst>
          </p:cNvPr>
          <p:cNvSpPr>
            <a:spLocks noGrp="1"/>
          </p:cNvSpPr>
          <p:nvPr>
            <p:ph type="title"/>
          </p:nvPr>
        </p:nvSpPr>
        <p:spPr>
          <a:xfrm>
            <a:off x="-3313" y="-8360"/>
            <a:ext cx="12195313" cy="532748"/>
          </a:xfrm>
          <a:solidFill>
            <a:schemeClr val="accent5">
              <a:lumMod val="20000"/>
              <a:lumOff val="80000"/>
            </a:schemeClr>
          </a:solidFill>
        </p:spPr>
        <p:txBody>
          <a:bodyPr anchor="ctr">
            <a:noAutofit/>
          </a:bodyPr>
          <a:lstStyle>
            <a:lvl1pPr marL="45244" marR="0" indent="0" algn="l" defTabSz="410766" rtl="0" fontAlgn="auto" latinLnBrk="0" hangingPunct="0">
              <a:lnSpc>
                <a:spcPct val="100000"/>
              </a:lnSpc>
              <a:spcBef>
                <a:spcPts val="0"/>
              </a:spcBef>
              <a:spcAft>
                <a:spcPts val="0"/>
              </a:spcAft>
              <a:buClrTx/>
              <a:buSzTx/>
              <a:buFontTx/>
              <a:buNone/>
              <a:tabLst/>
              <a:defRPr kumimoji="0" lang="hu-HU" sz="3200" b="1" i="0" u="none" strike="noStrike" cap="none" spc="0" normalizeH="0" baseline="0" dirty="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r>
              <a:rPr lang="en-US"/>
              <a:t>Click to edit Master title style</a:t>
            </a:r>
            <a:endParaRPr lang="hu-HU" dirty="0"/>
          </a:p>
        </p:txBody>
      </p:sp>
      <p:sp>
        <p:nvSpPr>
          <p:cNvPr id="4" name="Content Placeholder 11">
            <a:extLst>
              <a:ext uri="{FF2B5EF4-FFF2-40B4-BE49-F238E27FC236}">
                <a16:creationId xmlns:a16="http://schemas.microsoft.com/office/drawing/2014/main" id="{4A6D3F59-5081-1641-8C7A-014687A48F24}"/>
              </a:ext>
            </a:extLst>
          </p:cNvPr>
          <p:cNvSpPr>
            <a:spLocks noGrp="1" noChangeAspect="1"/>
          </p:cNvSpPr>
          <p:nvPr>
            <p:ph sz="quarter" idx="13"/>
          </p:nvPr>
        </p:nvSpPr>
        <p:spPr>
          <a:xfrm>
            <a:off x="702837" y="795226"/>
            <a:ext cx="10786327" cy="5275373"/>
          </a:xfrm>
        </p:spPr>
        <p:txBody>
          <a:bodyPr anchor="t" anchorCtr="0">
            <a:normAutofit/>
          </a:bodyPr>
          <a:lstStyle>
            <a:lvl1pPr>
              <a:lnSpc>
                <a:spcPct val="100000"/>
              </a:lnSpc>
              <a:spcBef>
                <a:spcPts val="1800"/>
              </a:spcBef>
              <a:defRPr sz="28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a:lnSpc>
                <a:spcPct val="100000"/>
              </a:lnSpc>
              <a:defRPr sz="2400">
                <a:solidFill>
                  <a:schemeClr val="tx2"/>
                </a:solidFill>
                <a:latin typeface="Arial" panose="020B0604020202020204" pitchFamily="34" charset="0"/>
                <a:ea typeface="Helvetica Neue" panose="02000503000000020004" pitchFamily="2" charset="0"/>
                <a:cs typeface="Arial" panose="020B0604020202020204" pitchFamily="34" charset="0"/>
              </a:defRPr>
            </a:lvl2pPr>
            <a:lvl3pPr>
              <a:lnSpc>
                <a:spcPct val="100000"/>
              </a:lnSpc>
              <a:defRPr sz="20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3pPr>
            <a:lvl4pPr>
              <a:lnSpc>
                <a:spcPct val="100000"/>
              </a:lnSpc>
              <a:defRPr sz="18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4pPr>
            <a:lvl5pPr>
              <a:lnSpc>
                <a:spcPct val="100000"/>
              </a:lnSpc>
              <a:defRPr sz="16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dirty="0"/>
          </a:p>
        </p:txBody>
      </p:sp>
      <p:sp>
        <p:nvSpPr>
          <p:cNvPr id="18" name="Text Placeholder 17">
            <a:extLst>
              <a:ext uri="{FF2B5EF4-FFF2-40B4-BE49-F238E27FC236}">
                <a16:creationId xmlns:a16="http://schemas.microsoft.com/office/drawing/2014/main" id="{62DBE02C-60E6-4148-BE66-707905270416}"/>
              </a:ext>
            </a:extLst>
          </p:cNvPr>
          <p:cNvSpPr>
            <a:spLocks noGrp="1"/>
          </p:cNvSpPr>
          <p:nvPr>
            <p:ph type="body" sz="quarter" idx="14"/>
          </p:nvPr>
        </p:nvSpPr>
        <p:spPr>
          <a:xfrm>
            <a:off x="702837" y="6201197"/>
            <a:ext cx="10786327" cy="576000"/>
          </a:xfrm>
        </p:spPr>
        <p:txBody>
          <a:bodyPr anchor="ctr">
            <a:noAutofit/>
          </a:bodyPr>
          <a:lstStyle>
            <a:lvl1pPr marL="0" indent="0" algn="ctr">
              <a:lnSpc>
                <a:spcPct val="100000"/>
              </a:lnSpc>
              <a:spcBef>
                <a:spcPts val="0"/>
              </a:spcBef>
              <a:buNone/>
              <a:defRPr sz="1800">
                <a:solidFill>
                  <a:schemeClr val="accent5">
                    <a:lumMod val="75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a:t>Click to edit Master text styles</a:t>
            </a:r>
          </a:p>
        </p:txBody>
      </p:sp>
      <p:sp>
        <p:nvSpPr>
          <p:cNvPr id="9" name="Rectangle 8">
            <a:extLst>
              <a:ext uri="{FF2B5EF4-FFF2-40B4-BE49-F238E27FC236}">
                <a16:creationId xmlns:a16="http://schemas.microsoft.com/office/drawing/2014/main" id="{A0049BC6-7EB4-8344-A553-EAE7C52E9F6D}"/>
              </a:ext>
            </a:extLst>
          </p:cNvPr>
          <p:cNvSpPr/>
          <p:nvPr/>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6" name="Rectangle 5">
            <a:extLst>
              <a:ext uri="{FF2B5EF4-FFF2-40B4-BE49-F238E27FC236}">
                <a16:creationId xmlns:a16="http://schemas.microsoft.com/office/drawing/2014/main" id="{A06C7384-44A7-4111-8814-C67DBBCF4EA5}"/>
              </a:ext>
            </a:extLst>
          </p:cNvPr>
          <p:cNvSpPr/>
          <p:nvPr userDrawn="1"/>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3244081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Content es kis referencia">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E91A-03D6-0646-8370-2E447715CC75}"/>
              </a:ext>
            </a:extLst>
          </p:cNvPr>
          <p:cNvSpPr>
            <a:spLocks noGrp="1"/>
          </p:cNvSpPr>
          <p:nvPr>
            <p:ph type="title"/>
          </p:nvPr>
        </p:nvSpPr>
        <p:spPr>
          <a:xfrm>
            <a:off x="-3313" y="-8360"/>
            <a:ext cx="12195313" cy="532748"/>
          </a:xfrm>
          <a:solidFill>
            <a:schemeClr val="accent5">
              <a:lumMod val="20000"/>
              <a:lumOff val="80000"/>
            </a:schemeClr>
          </a:solidFill>
        </p:spPr>
        <p:txBody>
          <a:bodyPr anchor="ctr">
            <a:noAutofit/>
          </a:bodyPr>
          <a:lstStyle>
            <a:lvl1pPr marL="45244" marR="0" indent="0" algn="l" defTabSz="410766" rtl="0" fontAlgn="auto" latinLnBrk="0" hangingPunct="0">
              <a:lnSpc>
                <a:spcPct val="100000"/>
              </a:lnSpc>
              <a:spcBef>
                <a:spcPts val="0"/>
              </a:spcBef>
              <a:spcAft>
                <a:spcPts val="0"/>
              </a:spcAft>
              <a:buClrTx/>
              <a:buSzTx/>
              <a:buFontTx/>
              <a:buNone/>
              <a:tabLst/>
              <a:defRPr kumimoji="0" lang="hu-HU" sz="3200" b="1" i="0" u="none" strike="noStrike" cap="none" spc="0" normalizeH="0" baseline="0" dirty="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r>
              <a:rPr lang="en-US"/>
              <a:t>Click to edit Master title style</a:t>
            </a:r>
            <a:endParaRPr lang="hu-HU" dirty="0"/>
          </a:p>
        </p:txBody>
      </p:sp>
      <p:sp>
        <p:nvSpPr>
          <p:cNvPr id="4" name="Content Placeholder 11">
            <a:extLst>
              <a:ext uri="{FF2B5EF4-FFF2-40B4-BE49-F238E27FC236}">
                <a16:creationId xmlns:a16="http://schemas.microsoft.com/office/drawing/2014/main" id="{4A6D3F59-5081-1641-8C7A-014687A48F24}"/>
              </a:ext>
            </a:extLst>
          </p:cNvPr>
          <p:cNvSpPr>
            <a:spLocks noGrp="1" noChangeAspect="1"/>
          </p:cNvSpPr>
          <p:nvPr>
            <p:ph sz="quarter" idx="13"/>
          </p:nvPr>
        </p:nvSpPr>
        <p:spPr>
          <a:xfrm>
            <a:off x="702837" y="795226"/>
            <a:ext cx="10786327" cy="5432579"/>
          </a:xfrm>
        </p:spPr>
        <p:txBody>
          <a:bodyPr anchor="t" anchorCtr="0">
            <a:normAutofit/>
          </a:bodyPr>
          <a:lstStyle>
            <a:lvl1pPr>
              <a:lnSpc>
                <a:spcPct val="100000"/>
              </a:lnSpc>
              <a:spcBef>
                <a:spcPts val="1800"/>
              </a:spcBef>
              <a:defRPr sz="28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a:lnSpc>
                <a:spcPct val="100000"/>
              </a:lnSpc>
              <a:defRPr sz="2400">
                <a:solidFill>
                  <a:schemeClr val="tx2"/>
                </a:solidFill>
                <a:latin typeface="Arial" panose="020B0604020202020204" pitchFamily="34" charset="0"/>
                <a:ea typeface="Helvetica Neue" panose="02000503000000020004" pitchFamily="2" charset="0"/>
                <a:cs typeface="Arial" panose="020B0604020202020204" pitchFamily="34" charset="0"/>
              </a:defRPr>
            </a:lvl2pPr>
            <a:lvl3pPr>
              <a:lnSpc>
                <a:spcPct val="100000"/>
              </a:lnSpc>
              <a:defRPr sz="20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3pPr>
            <a:lvl4pPr>
              <a:lnSpc>
                <a:spcPct val="100000"/>
              </a:lnSpc>
              <a:defRPr sz="18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4pPr>
            <a:lvl5pPr>
              <a:lnSpc>
                <a:spcPct val="100000"/>
              </a:lnSpc>
              <a:defRPr sz="16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dirty="0"/>
          </a:p>
        </p:txBody>
      </p:sp>
      <p:sp>
        <p:nvSpPr>
          <p:cNvPr id="18" name="Text Placeholder 17">
            <a:extLst>
              <a:ext uri="{FF2B5EF4-FFF2-40B4-BE49-F238E27FC236}">
                <a16:creationId xmlns:a16="http://schemas.microsoft.com/office/drawing/2014/main" id="{62DBE02C-60E6-4148-BE66-707905270416}"/>
              </a:ext>
            </a:extLst>
          </p:cNvPr>
          <p:cNvSpPr>
            <a:spLocks noGrp="1"/>
          </p:cNvSpPr>
          <p:nvPr>
            <p:ph type="body" sz="quarter" idx="14"/>
          </p:nvPr>
        </p:nvSpPr>
        <p:spPr>
          <a:xfrm>
            <a:off x="702837" y="6458465"/>
            <a:ext cx="10786327" cy="318732"/>
          </a:xfrm>
          <a:ln>
            <a:noFill/>
          </a:ln>
        </p:spPr>
        <p:txBody>
          <a:bodyPr anchor="ctr">
            <a:noAutofit/>
          </a:bodyPr>
          <a:lstStyle>
            <a:lvl1pPr marL="0" indent="0" algn="ctr">
              <a:lnSpc>
                <a:spcPct val="100000"/>
              </a:lnSpc>
              <a:spcBef>
                <a:spcPts val="0"/>
              </a:spcBef>
              <a:buNone/>
              <a:defRPr sz="1400">
                <a:solidFill>
                  <a:schemeClr val="bg1">
                    <a:lumMod val="50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a:t>Click to edit Master text styles</a:t>
            </a:r>
          </a:p>
        </p:txBody>
      </p:sp>
      <p:sp>
        <p:nvSpPr>
          <p:cNvPr id="9" name="Rectangle 8">
            <a:extLst>
              <a:ext uri="{FF2B5EF4-FFF2-40B4-BE49-F238E27FC236}">
                <a16:creationId xmlns:a16="http://schemas.microsoft.com/office/drawing/2014/main" id="{A0049BC6-7EB4-8344-A553-EAE7C52E9F6D}"/>
              </a:ext>
            </a:extLst>
          </p:cNvPr>
          <p:cNvSpPr/>
          <p:nvPr/>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6" name="Rectangle 5">
            <a:extLst>
              <a:ext uri="{FF2B5EF4-FFF2-40B4-BE49-F238E27FC236}">
                <a16:creationId xmlns:a16="http://schemas.microsoft.com/office/drawing/2014/main" id="{2AF9DFEB-8F5A-4C99-8359-90E074E44665}"/>
              </a:ext>
            </a:extLst>
          </p:cNvPr>
          <p:cNvSpPr/>
          <p:nvPr userDrawn="1"/>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13318991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Ending slide">
    <p:bg>
      <p:bgPr>
        <a:solidFill>
          <a:schemeClr val="accent5"/>
        </a:solidFill>
        <a:effectLst/>
      </p:bgPr>
    </p:bg>
    <p:spTree>
      <p:nvGrpSpPr>
        <p:cNvPr id="1" name=""/>
        <p:cNvGrpSpPr/>
        <p:nvPr/>
      </p:nvGrpSpPr>
      <p:grpSpPr>
        <a:xfrm>
          <a:off x="0" y="0"/>
          <a:ext cx="0" cy="0"/>
          <a:chOff x="0" y="0"/>
          <a:chExt cx="0" cy="0"/>
        </a:xfrm>
      </p:grpSpPr>
      <p:sp>
        <p:nvSpPr>
          <p:cNvPr id="4" name="Rechteck 6">
            <a:extLst>
              <a:ext uri="{FF2B5EF4-FFF2-40B4-BE49-F238E27FC236}">
                <a16:creationId xmlns:a16="http://schemas.microsoft.com/office/drawing/2014/main" id="{94A97DD3-8033-D340-B873-174EA8A02C08}"/>
              </a:ext>
            </a:extLst>
          </p:cNvPr>
          <p:cNvSpPr/>
          <p:nvPr/>
        </p:nvSpPr>
        <p:spPr>
          <a:xfrm>
            <a:off x="0" y="6968"/>
            <a:ext cx="12239801"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C5D85205-C73E-9840-A75F-46F8409A11BA}"/>
              </a:ext>
            </a:extLst>
          </p:cNvPr>
          <p:cNvSpPr/>
          <p:nvPr/>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A8E855B-0625-7E46-AF96-91351538A2F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52302" y="5913885"/>
            <a:ext cx="2535193" cy="756000"/>
          </a:xfrm>
          <a:prstGeom prst="rect">
            <a:avLst/>
          </a:prstGeom>
        </p:spPr>
      </p:pic>
      <p:sp>
        <p:nvSpPr>
          <p:cNvPr id="2" name="TextBox 1">
            <a:extLst>
              <a:ext uri="{FF2B5EF4-FFF2-40B4-BE49-F238E27FC236}">
                <a16:creationId xmlns:a16="http://schemas.microsoft.com/office/drawing/2014/main" id="{8E6FD779-292F-F942-89FB-DCF73E959310}"/>
              </a:ext>
            </a:extLst>
          </p:cNvPr>
          <p:cNvSpPr txBox="1"/>
          <p:nvPr/>
        </p:nvSpPr>
        <p:spPr>
          <a:xfrm>
            <a:off x="0" y="3013500"/>
            <a:ext cx="12192000" cy="830997"/>
          </a:xfrm>
          <a:prstGeom prst="rect">
            <a:avLst/>
          </a:prstGeom>
          <a:noFill/>
        </p:spPr>
        <p:txBody>
          <a:bodyPr wrap="square" rtlCol="0">
            <a:spAutoFit/>
          </a:bodyPr>
          <a:lstStyle/>
          <a:p>
            <a:r>
              <a:rPr lang="en-GB" sz="4800" b="0" dirty="0">
                <a:solidFill>
                  <a:schemeClr val="tx2"/>
                </a:solidFill>
                <a:latin typeface="Arial" panose="020B0604020202020204" pitchFamily="34" charset="0"/>
                <a:cs typeface="Arial" panose="020B0604020202020204" pitchFamily="34" charset="0"/>
              </a:rPr>
              <a:t>Thank You</a:t>
            </a:r>
          </a:p>
        </p:txBody>
      </p:sp>
      <p:sp>
        <p:nvSpPr>
          <p:cNvPr id="7" name="Rechteck 6">
            <a:extLst>
              <a:ext uri="{FF2B5EF4-FFF2-40B4-BE49-F238E27FC236}">
                <a16:creationId xmlns:a16="http://schemas.microsoft.com/office/drawing/2014/main" id="{5D808740-0D27-4344-AF97-F6F2C73EE0E2}"/>
              </a:ext>
            </a:extLst>
          </p:cNvPr>
          <p:cNvSpPr/>
          <p:nvPr userDrawn="1"/>
        </p:nvSpPr>
        <p:spPr>
          <a:xfrm>
            <a:off x="0" y="6968"/>
            <a:ext cx="12239801"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Rectangle 7">
            <a:extLst>
              <a:ext uri="{FF2B5EF4-FFF2-40B4-BE49-F238E27FC236}">
                <a16:creationId xmlns:a16="http://schemas.microsoft.com/office/drawing/2014/main" id="{5061922A-B841-494A-9347-9F948ED2DA6B}"/>
              </a:ext>
            </a:extLst>
          </p:cNvPr>
          <p:cNvSpPr/>
          <p:nvPr userDrawn="1"/>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FBB7648-ADE9-4F4A-BDD0-2F5B2B8415C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52302" y="5913885"/>
            <a:ext cx="2535193" cy="756000"/>
          </a:xfrm>
          <a:prstGeom prst="rect">
            <a:avLst/>
          </a:prstGeom>
        </p:spPr>
      </p:pic>
      <p:sp>
        <p:nvSpPr>
          <p:cNvPr id="10" name="TextBox 9">
            <a:extLst>
              <a:ext uri="{FF2B5EF4-FFF2-40B4-BE49-F238E27FC236}">
                <a16:creationId xmlns:a16="http://schemas.microsoft.com/office/drawing/2014/main" id="{5E738083-6ADC-4291-BE3A-3C3FCF09845A}"/>
              </a:ext>
            </a:extLst>
          </p:cNvPr>
          <p:cNvSpPr txBox="1"/>
          <p:nvPr userDrawn="1"/>
        </p:nvSpPr>
        <p:spPr>
          <a:xfrm>
            <a:off x="0" y="3013500"/>
            <a:ext cx="12192000" cy="830997"/>
          </a:xfrm>
          <a:prstGeom prst="rect">
            <a:avLst/>
          </a:prstGeom>
          <a:noFill/>
        </p:spPr>
        <p:txBody>
          <a:bodyPr wrap="square" rtlCol="0">
            <a:spAutoFit/>
          </a:bodyPr>
          <a:lstStyle/>
          <a:p>
            <a:r>
              <a:rPr lang="en-GB" sz="4800" b="0" dirty="0">
                <a:solidFill>
                  <a:schemeClr val="tx2"/>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12528830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9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opic title - circles">
    <p:bg>
      <p:bgPr>
        <a:solidFill>
          <a:schemeClr val="bg1"/>
        </a:solidFill>
        <a:effectLst/>
      </p:bgPr>
    </p:bg>
    <p:spTree>
      <p:nvGrpSpPr>
        <p:cNvPr id="1" name=""/>
        <p:cNvGrpSpPr/>
        <p:nvPr/>
      </p:nvGrpSpPr>
      <p:grpSpPr>
        <a:xfrm>
          <a:off x="0" y="0"/>
          <a:ext cx="0" cy="0"/>
          <a:chOff x="0" y="0"/>
          <a:chExt cx="0" cy="0"/>
        </a:xfrm>
      </p:grpSpPr>
      <p:sp>
        <p:nvSpPr>
          <p:cNvPr id="12" name="Rechteck 6">
            <a:extLst>
              <a:ext uri="{FF2B5EF4-FFF2-40B4-BE49-F238E27FC236}">
                <a16:creationId xmlns:a16="http://schemas.microsoft.com/office/drawing/2014/main" id="{202008F0-944C-0E4E-B8A8-770D14617DD3}"/>
              </a:ext>
            </a:extLst>
          </p:cNvPr>
          <p:cNvSpPr/>
          <p:nvPr userDrawn="1"/>
        </p:nvSpPr>
        <p:spPr>
          <a:xfrm>
            <a:off x="-6569" y="-1"/>
            <a:ext cx="10234902" cy="6890864"/>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86285"/>
              <a:gd name="connsiteX1" fmla="*/ 7882391 w 7882391"/>
              <a:gd name="connsiteY1" fmla="*/ 0 h 6886285"/>
              <a:gd name="connsiteX2" fmla="*/ 5781275 w 7882391"/>
              <a:gd name="connsiteY2" fmla="*/ 6886285 h 6886285"/>
              <a:gd name="connsiteX3" fmla="*/ 0 w 7882391"/>
              <a:gd name="connsiteY3" fmla="*/ 6857999 h 6886285"/>
              <a:gd name="connsiteX4" fmla="*/ 0 w 7882391"/>
              <a:gd name="connsiteY4" fmla="*/ 0 h 6886285"/>
              <a:gd name="connsiteX0" fmla="*/ 0 w 7882391"/>
              <a:gd name="connsiteY0" fmla="*/ 0 h 6859468"/>
              <a:gd name="connsiteX1" fmla="*/ 7882391 w 7882391"/>
              <a:gd name="connsiteY1" fmla="*/ 0 h 6859468"/>
              <a:gd name="connsiteX2" fmla="*/ 5787238 w 7882391"/>
              <a:gd name="connsiteY2" fmla="*/ 6859468 h 6859468"/>
              <a:gd name="connsiteX3" fmla="*/ 0 w 7882391"/>
              <a:gd name="connsiteY3" fmla="*/ 6857999 h 6859468"/>
              <a:gd name="connsiteX4" fmla="*/ 0 w 7882391"/>
              <a:gd name="connsiteY4" fmla="*/ 0 h 685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59468">
                <a:moveTo>
                  <a:pt x="0" y="0"/>
                </a:moveTo>
                <a:lnTo>
                  <a:pt x="7882391" y="0"/>
                </a:lnTo>
                <a:lnTo>
                  <a:pt x="5787238" y="6859468"/>
                </a:lnTo>
                <a:lnTo>
                  <a:pt x="0" y="6857999"/>
                </a:lnTo>
                <a:lnTo>
                  <a:pt x="0" y="0"/>
                </a:lnTo>
                <a:close/>
              </a:path>
            </a:pathLst>
          </a:custGeom>
          <a:blipFill dpi="0" rotWithShape="1">
            <a:blip r:embed="rId2" cstate="email">
              <a:alphaModFix amt="5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47820D4-F723-7442-A582-8B9C70E5DDA0}"/>
              </a:ext>
            </a:extLst>
          </p:cNvPr>
          <p:cNvSpPr/>
          <p:nvPr userDrawn="1"/>
        </p:nvSpPr>
        <p:spPr>
          <a:xfrm>
            <a:off x="-13" y="2303584"/>
            <a:ext cx="9354406" cy="17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64" name="Rectangle 63">
            <a:extLst>
              <a:ext uri="{FF2B5EF4-FFF2-40B4-BE49-F238E27FC236}">
                <a16:creationId xmlns:a16="http://schemas.microsoft.com/office/drawing/2014/main" id="{74AA4A42-392E-7E47-A68C-EBED9CDD6B39}"/>
              </a:ext>
            </a:extLst>
          </p:cNvPr>
          <p:cNvSpPr/>
          <p:nvPr userDrawn="1"/>
        </p:nvSpPr>
        <p:spPr>
          <a:xfrm rot="10800000" flipH="1" flipV="1">
            <a:off x="7524438" y="-20747"/>
            <a:ext cx="4667547" cy="6937415"/>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785098 w 9135234"/>
              <a:gd name="connsiteY0" fmla="*/ 0 h 6890879"/>
              <a:gd name="connsiteX1" fmla="*/ 9135234 w 9135234"/>
              <a:gd name="connsiteY1" fmla="*/ 5827 h 6890879"/>
              <a:gd name="connsiteX2" fmla="*/ 9135234 w 9135234"/>
              <a:gd name="connsiteY2" fmla="*/ 6863828 h 6890879"/>
              <a:gd name="connsiteX3" fmla="*/ 0 w 9135234"/>
              <a:gd name="connsiteY3" fmla="*/ 6890879 h 6890879"/>
              <a:gd name="connsiteX4" fmla="*/ 3785098 w 9135234"/>
              <a:gd name="connsiteY4" fmla="*/ 0 h 6890879"/>
              <a:gd name="connsiteX0" fmla="*/ 7261586 w 12611722"/>
              <a:gd name="connsiteY0" fmla="*/ 0 h 6915077"/>
              <a:gd name="connsiteX1" fmla="*/ 12611722 w 12611722"/>
              <a:gd name="connsiteY1" fmla="*/ 5827 h 6915077"/>
              <a:gd name="connsiteX2" fmla="*/ 12611722 w 12611722"/>
              <a:gd name="connsiteY2" fmla="*/ 6863828 h 6915077"/>
              <a:gd name="connsiteX3" fmla="*/ 0 w 12611722"/>
              <a:gd name="connsiteY3" fmla="*/ 6915077 h 6915077"/>
              <a:gd name="connsiteX4" fmla="*/ 7261586 w 12611722"/>
              <a:gd name="connsiteY4" fmla="*/ 0 h 691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1722" h="6915077">
                <a:moveTo>
                  <a:pt x="7261586" y="0"/>
                </a:moveTo>
                <a:lnTo>
                  <a:pt x="12611722" y="5827"/>
                </a:lnTo>
                <a:lnTo>
                  <a:pt x="12611722" y="6863828"/>
                </a:lnTo>
                <a:lnTo>
                  <a:pt x="0" y="6915077"/>
                </a:lnTo>
                <a:lnTo>
                  <a:pt x="726158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66" name="Line">
            <a:extLst>
              <a:ext uri="{FF2B5EF4-FFF2-40B4-BE49-F238E27FC236}">
                <a16:creationId xmlns:a16="http://schemas.microsoft.com/office/drawing/2014/main" id="{C990F137-B2EB-6843-A20E-346FDD63E8C3}"/>
              </a:ext>
            </a:extLst>
          </p:cNvPr>
          <p:cNvSpPr/>
          <p:nvPr userDrawn="1"/>
        </p:nvSpPr>
        <p:spPr>
          <a:xfrm flipV="1">
            <a:off x="7477041" y="-20749"/>
            <a:ext cx="2771915" cy="6971807"/>
          </a:xfrm>
          <a:prstGeom prst="line">
            <a:avLst/>
          </a:prstGeom>
          <a:ln w="76200">
            <a:solidFill>
              <a:schemeClr val="accent5">
                <a:lumMod val="20000"/>
                <a:lumOff val="80000"/>
              </a:scheme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1331504" y="2329683"/>
            <a:ext cx="7277826" cy="1671093"/>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400" b="1" i="0" u="none" strike="noStrike" cap="none" spc="0" normalizeH="0" baseline="0" dirty="0" smtClean="0">
                <a:ln>
                  <a:noFill/>
                </a:ln>
                <a:solidFill>
                  <a:schemeClr val="bg1">
                    <a:lumMod val="95000"/>
                  </a:schemeClr>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GB" dirty="0"/>
              <a:t>Click to edit Master text styles</a:t>
            </a:r>
          </a:p>
        </p:txBody>
      </p:sp>
      <p:sp>
        <p:nvSpPr>
          <p:cNvPr id="10" name="Circle">
            <a:extLst>
              <a:ext uri="{FF2B5EF4-FFF2-40B4-BE49-F238E27FC236}">
                <a16:creationId xmlns:a16="http://schemas.microsoft.com/office/drawing/2014/main" id="{C863BEB0-902B-CE4A-AB62-4E7DD7FC4A9E}"/>
              </a:ext>
            </a:extLst>
          </p:cNvPr>
          <p:cNvSpPr>
            <a:spLocks noChangeAspect="1"/>
          </p:cNvSpPr>
          <p:nvPr userDrawn="1"/>
        </p:nvSpPr>
        <p:spPr>
          <a:xfrm>
            <a:off x="303175" y="2823219"/>
            <a:ext cx="723693" cy="723691"/>
          </a:xfrm>
          <a:prstGeom prst="ellipse">
            <a:avLst/>
          </a:prstGeom>
          <a:solidFill>
            <a:schemeClr val="bg1">
              <a:alpha val="76000"/>
            </a:schemeClr>
          </a:solidFill>
          <a:ln w="177800" cap="flat">
            <a:solidFill>
              <a:schemeClr val="bg2">
                <a:alpha val="55000"/>
              </a:schemeClr>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
        <p:nvSpPr>
          <p:cNvPr id="11" name="Text Placeholder 3">
            <a:extLst>
              <a:ext uri="{FF2B5EF4-FFF2-40B4-BE49-F238E27FC236}">
                <a16:creationId xmlns:a16="http://schemas.microsoft.com/office/drawing/2014/main" id="{33C010CE-5306-0C44-9425-52D66071E42B}"/>
              </a:ext>
            </a:extLst>
          </p:cNvPr>
          <p:cNvSpPr>
            <a:spLocks noGrp="1"/>
          </p:cNvSpPr>
          <p:nvPr>
            <p:ph type="body" sz="quarter" idx="11" hasCustomPrompt="1"/>
          </p:nvPr>
        </p:nvSpPr>
        <p:spPr>
          <a:xfrm>
            <a:off x="199215" y="2718256"/>
            <a:ext cx="933061" cy="927008"/>
          </a:xfrm>
        </p:spPr>
        <p:txBody>
          <a:bodyPr anchor="ctr">
            <a:norm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3200" b="1" i="0" u="none" strike="noStrike" cap="none" spc="0" normalizeH="0" baseline="0" dirty="0" smtClean="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1</a:t>
            </a:r>
          </a:p>
        </p:txBody>
      </p:sp>
      <p:grpSp>
        <p:nvGrpSpPr>
          <p:cNvPr id="18" name="Group 17">
            <a:extLst>
              <a:ext uri="{FF2B5EF4-FFF2-40B4-BE49-F238E27FC236}">
                <a16:creationId xmlns:a16="http://schemas.microsoft.com/office/drawing/2014/main" id="{18B6C850-1285-F445-B74E-D3C4769072CE}"/>
              </a:ext>
            </a:extLst>
          </p:cNvPr>
          <p:cNvGrpSpPr/>
          <p:nvPr userDrawn="1"/>
        </p:nvGrpSpPr>
        <p:grpSpPr>
          <a:xfrm>
            <a:off x="9459854" y="3421312"/>
            <a:ext cx="3960000" cy="5673803"/>
            <a:chOff x="9459854" y="3421312"/>
            <a:chExt cx="3960000" cy="5673803"/>
          </a:xfrm>
        </p:grpSpPr>
        <p:sp>
          <p:nvSpPr>
            <p:cNvPr id="19" name="Arc 18">
              <a:extLst>
                <a:ext uri="{FF2B5EF4-FFF2-40B4-BE49-F238E27FC236}">
                  <a16:creationId xmlns:a16="http://schemas.microsoft.com/office/drawing/2014/main" id="{BE51BFAD-D695-C14A-B433-91A71830A55B}"/>
                </a:ext>
              </a:extLst>
            </p:cNvPr>
            <p:cNvSpPr>
              <a:spLocks noChangeAspect="1"/>
            </p:cNvSpPr>
            <p:nvPr userDrawn="1"/>
          </p:nvSpPr>
          <p:spPr>
            <a:xfrm rot="4563474">
              <a:off x="10683581" y="3421312"/>
              <a:ext cx="2160000" cy="2160000"/>
            </a:xfrm>
            <a:prstGeom prst="arc">
              <a:avLst>
                <a:gd name="adj1" fmla="val 20927165"/>
                <a:gd name="adj2" fmla="val 13113890"/>
              </a:avLst>
            </a:prstGeom>
            <a:ln w="10160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20" name="Arc 19">
              <a:extLst>
                <a:ext uri="{FF2B5EF4-FFF2-40B4-BE49-F238E27FC236}">
                  <a16:creationId xmlns:a16="http://schemas.microsoft.com/office/drawing/2014/main" id="{D487E386-6A93-2841-9D2F-1A1F5AD814BC}"/>
                </a:ext>
              </a:extLst>
            </p:cNvPr>
            <p:cNvSpPr>
              <a:spLocks noChangeAspect="1"/>
            </p:cNvSpPr>
            <p:nvPr userDrawn="1"/>
          </p:nvSpPr>
          <p:spPr>
            <a:xfrm rot="4563474">
              <a:off x="11315833" y="4895270"/>
              <a:ext cx="1310400" cy="1310400"/>
            </a:xfrm>
            <a:prstGeom prst="arc">
              <a:avLst>
                <a:gd name="adj1" fmla="val 20927165"/>
                <a:gd name="adj2" fmla="val 13113890"/>
              </a:avLst>
            </a:prstGeom>
            <a:ln w="101600">
              <a:solidFill>
                <a:schemeClr val="accent3">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21" name="Arc 20">
              <a:extLst>
                <a:ext uri="{FF2B5EF4-FFF2-40B4-BE49-F238E27FC236}">
                  <a16:creationId xmlns:a16="http://schemas.microsoft.com/office/drawing/2014/main" id="{F43D1986-6B9E-0540-88CB-D20DE59EC60A}"/>
                </a:ext>
              </a:extLst>
            </p:cNvPr>
            <p:cNvSpPr>
              <a:spLocks noChangeAspect="1"/>
            </p:cNvSpPr>
            <p:nvPr userDrawn="1"/>
          </p:nvSpPr>
          <p:spPr>
            <a:xfrm rot="4563474">
              <a:off x="9459854" y="5135115"/>
              <a:ext cx="3960000" cy="3960000"/>
            </a:xfrm>
            <a:prstGeom prst="arc">
              <a:avLst>
                <a:gd name="adj1" fmla="val 6523833"/>
                <a:gd name="adj2" fmla="val 13113890"/>
              </a:avLst>
            </a:prstGeom>
            <a:ln w="203200">
              <a:solidFill>
                <a:schemeClr val="accent1">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grpSp>
    </p:spTree>
    <p:extLst>
      <p:ext uri="{BB962C8B-B14F-4D97-AF65-F5344CB8AC3E}">
        <p14:creationId xmlns:p14="http://schemas.microsoft.com/office/powerpoint/2010/main" val="65374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Content and text_no_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E91A-03D6-0646-8370-2E447715CC75}"/>
              </a:ext>
            </a:extLst>
          </p:cNvPr>
          <p:cNvSpPr>
            <a:spLocks noGrp="1"/>
          </p:cNvSpPr>
          <p:nvPr>
            <p:ph type="title"/>
          </p:nvPr>
        </p:nvSpPr>
        <p:spPr>
          <a:xfrm>
            <a:off x="-3313" y="-8360"/>
            <a:ext cx="12169911" cy="532748"/>
          </a:xfrm>
          <a:gradFill>
            <a:gsLst>
              <a:gs pos="23000">
                <a:schemeClr val="accent5">
                  <a:lumMod val="20000"/>
                  <a:lumOff val="80000"/>
                  <a:alpha val="78000"/>
                </a:schemeClr>
              </a:gs>
              <a:gs pos="55000">
                <a:schemeClr val="accent5">
                  <a:lumMod val="60000"/>
                  <a:lumOff val="40000"/>
                  <a:alpha val="59000"/>
                </a:schemeClr>
              </a:gs>
              <a:gs pos="92000">
                <a:schemeClr val="accent5">
                  <a:lumMod val="75000"/>
                  <a:alpha val="50000"/>
                </a:schemeClr>
              </a:gs>
            </a:gsLst>
            <a:path path="circle">
              <a:fillToRect t="100000" r="100000"/>
            </a:path>
          </a:gradFill>
        </p:spPr>
        <p:txBody>
          <a:bodyPr anchor="ctr">
            <a:noAutofit/>
          </a:bodyPr>
          <a:lstStyle>
            <a:lvl1pPr marL="45244" marR="0" indent="0" algn="l" defTabSz="410766" rtl="0" fontAlgn="auto" latinLnBrk="0" hangingPunct="0">
              <a:lnSpc>
                <a:spcPct val="100000"/>
              </a:lnSpc>
              <a:spcBef>
                <a:spcPts val="0"/>
              </a:spcBef>
              <a:spcAft>
                <a:spcPts val="0"/>
              </a:spcAft>
              <a:buClrTx/>
              <a:buSzTx/>
              <a:buFontTx/>
              <a:buNone/>
              <a:tabLst/>
              <a:defRPr kumimoji="0" lang="hu-HU" sz="3200" b="1" i="0" u="none" strike="noStrike" cap="none" spc="0" normalizeH="0" baseline="0" dirty="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r>
              <a:rPr lang="en-US"/>
              <a:t>Click to edit Master title style</a:t>
            </a:r>
            <a:endParaRPr lang="hu-HU" dirty="0"/>
          </a:p>
        </p:txBody>
      </p:sp>
      <p:sp>
        <p:nvSpPr>
          <p:cNvPr id="4" name="Content Placeholder 11">
            <a:extLst>
              <a:ext uri="{FF2B5EF4-FFF2-40B4-BE49-F238E27FC236}">
                <a16:creationId xmlns:a16="http://schemas.microsoft.com/office/drawing/2014/main" id="{4A6D3F59-5081-1641-8C7A-014687A48F24}"/>
              </a:ext>
            </a:extLst>
          </p:cNvPr>
          <p:cNvSpPr>
            <a:spLocks noGrp="1" noChangeAspect="1"/>
          </p:cNvSpPr>
          <p:nvPr>
            <p:ph sz="quarter" idx="13"/>
          </p:nvPr>
        </p:nvSpPr>
        <p:spPr>
          <a:xfrm>
            <a:off x="660606" y="795226"/>
            <a:ext cx="10786327" cy="5275373"/>
          </a:xfrm>
        </p:spPr>
        <p:txBody>
          <a:bodyPr anchor="t" anchorCtr="0"/>
          <a:lstStyle>
            <a:lvl1pPr>
              <a:defRPr sz="32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a:defRPr sz="2800">
                <a:solidFill>
                  <a:schemeClr val="tx2"/>
                </a:solidFill>
                <a:latin typeface="Arial" panose="020B0604020202020204" pitchFamily="34" charset="0"/>
                <a:ea typeface="Helvetica Neue" panose="02000503000000020004" pitchFamily="2" charset="0"/>
                <a:cs typeface="Arial" panose="020B0604020202020204" pitchFamily="34" charset="0"/>
              </a:defRPr>
            </a:lvl2pPr>
            <a:lvl3pPr>
              <a:defRPr sz="24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3pPr>
            <a:lvl4pPr>
              <a:defRPr sz="20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4pPr>
            <a:lvl5pPr>
              <a:defRPr sz="18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dirty="0"/>
          </a:p>
        </p:txBody>
      </p:sp>
      <p:sp>
        <p:nvSpPr>
          <p:cNvPr id="18" name="Text Placeholder 17">
            <a:extLst>
              <a:ext uri="{FF2B5EF4-FFF2-40B4-BE49-F238E27FC236}">
                <a16:creationId xmlns:a16="http://schemas.microsoft.com/office/drawing/2014/main" id="{62DBE02C-60E6-4148-BE66-707905270416}"/>
              </a:ext>
            </a:extLst>
          </p:cNvPr>
          <p:cNvSpPr>
            <a:spLocks noGrp="1"/>
          </p:cNvSpPr>
          <p:nvPr>
            <p:ph type="body" sz="quarter" idx="14"/>
          </p:nvPr>
        </p:nvSpPr>
        <p:spPr>
          <a:xfrm>
            <a:off x="660606" y="6201197"/>
            <a:ext cx="10786327" cy="576000"/>
          </a:xfrm>
        </p:spPr>
        <p:txBody>
          <a:bodyPr anchor="ctr">
            <a:noAutofit/>
          </a:bodyPr>
          <a:lstStyle>
            <a:lvl1pPr marL="0" indent="0" algn="ctr">
              <a:lnSpc>
                <a:spcPct val="100000"/>
              </a:lnSpc>
              <a:spcBef>
                <a:spcPts val="0"/>
              </a:spcBef>
              <a:buNone/>
              <a:defRPr sz="1800">
                <a:solidFill>
                  <a:schemeClr val="accent5">
                    <a:lumMod val="75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a:t>Click to edit Master text styles</a:t>
            </a:r>
          </a:p>
        </p:txBody>
      </p:sp>
      <p:sp>
        <p:nvSpPr>
          <p:cNvPr id="9" name="Rectangle 8">
            <a:extLst>
              <a:ext uri="{FF2B5EF4-FFF2-40B4-BE49-F238E27FC236}">
                <a16:creationId xmlns:a16="http://schemas.microsoft.com/office/drawing/2014/main" id="{A0049BC6-7EB4-8344-A553-EAE7C52E9F6D}"/>
              </a:ext>
            </a:extLst>
          </p:cNvPr>
          <p:cNvSpPr/>
          <p:nvPr/>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19" name="Slide Number Placeholder 4">
            <a:extLst>
              <a:ext uri="{FF2B5EF4-FFF2-40B4-BE49-F238E27FC236}">
                <a16:creationId xmlns:a16="http://schemas.microsoft.com/office/drawing/2014/main" id="{7A2F6EAE-97FD-1947-B338-C9FAE428D716}"/>
              </a:ext>
            </a:extLst>
          </p:cNvPr>
          <p:cNvSpPr>
            <a:spLocks noGrp="1"/>
          </p:cNvSpPr>
          <p:nvPr>
            <p:ph type="sldNum" sz="quarter" idx="12"/>
          </p:nvPr>
        </p:nvSpPr>
        <p:spPr>
          <a:xfrm>
            <a:off x="11686757" y="6301800"/>
            <a:ext cx="385301" cy="365125"/>
          </a:xfrm>
        </p:spPr>
        <p:txBody>
          <a:bodyPr anchor="ctr"/>
          <a:lstStyle>
            <a:lvl1pPr algn="ctr">
              <a:defRPr kumimoji="0" lang="hu-HU" sz="1200" b="1" i="0" u="none" strike="noStrike" cap="none" spc="0" normalizeH="0" baseline="0" smtClean="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fld id="{86CB4B4D-7CA3-9044-876B-883B54F8677D}" type="slidenum">
              <a:rPr lang="hu-HU" smtClean="0"/>
              <a:pPr/>
              <a:t>‹#›</a:t>
            </a:fld>
            <a:endParaRPr lang="hu-HU"/>
          </a:p>
        </p:txBody>
      </p:sp>
    </p:spTree>
    <p:extLst>
      <p:ext uri="{BB962C8B-B14F-4D97-AF65-F5344CB8AC3E}">
        <p14:creationId xmlns:p14="http://schemas.microsoft.com/office/powerpoint/2010/main" val="107155303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Ending slide">
    <p:bg>
      <p:bgPr>
        <a:solidFill>
          <a:schemeClr val="accent5"/>
        </a:solidFill>
        <a:effectLst/>
      </p:bgPr>
    </p:bg>
    <p:spTree>
      <p:nvGrpSpPr>
        <p:cNvPr id="1" name=""/>
        <p:cNvGrpSpPr/>
        <p:nvPr/>
      </p:nvGrpSpPr>
      <p:grpSpPr>
        <a:xfrm>
          <a:off x="0" y="0"/>
          <a:ext cx="0" cy="0"/>
          <a:chOff x="0" y="0"/>
          <a:chExt cx="0" cy="0"/>
        </a:xfrm>
      </p:grpSpPr>
      <p:sp>
        <p:nvSpPr>
          <p:cNvPr id="4" name="Rechteck 6">
            <a:extLst>
              <a:ext uri="{FF2B5EF4-FFF2-40B4-BE49-F238E27FC236}">
                <a16:creationId xmlns:a16="http://schemas.microsoft.com/office/drawing/2014/main" id="{94A97DD3-8033-D340-B873-174EA8A02C08}"/>
              </a:ext>
            </a:extLst>
          </p:cNvPr>
          <p:cNvSpPr/>
          <p:nvPr userDrawn="1"/>
        </p:nvSpPr>
        <p:spPr>
          <a:xfrm>
            <a:off x="0" y="6968"/>
            <a:ext cx="12239801"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C5D85205-C73E-9840-A75F-46F8409A11BA}"/>
              </a:ext>
            </a:extLst>
          </p:cNvPr>
          <p:cNvSpPr/>
          <p:nvPr userDrawn="1"/>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AF00CFA2-5490-E247-9B7E-F204194B7851}"/>
              </a:ext>
            </a:extLst>
          </p:cNvPr>
          <p:cNvSpPr>
            <a:spLocks noGrp="1"/>
          </p:cNvSpPr>
          <p:nvPr>
            <p:ph type="title" hasCustomPrompt="1"/>
          </p:nvPr>
        </p:nvSpPr>
        <p:spPr>
          <a:xfrm>
            <a:off x="-2" y="2842185"/>
            <a:ext cx="12239801" cy="1173631"/>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hu-HU" sz="48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r>
              <a:rPr lang="en-US" dirty="0"/>
              <a:t>Thank You</a:t>
            </a:r>
            <a:endParaRPr lang="hu-HU" dirty="0"/>
          </a:p>
        </p:txBody>
      </p:sp>
    </p:spTree>
    <p:extLst>
      <p:ext uri="{BB962C8B-B14F-4D97-AF65-F5344CB8AC3E}">
        <p14:creationId xmlns:p14="http://schemas.microsoft.com/office/powerpoint/2010/main" val="2931655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74AA4A42-392E-7E47-A68C-EBED9CDD6B39}"/>
              </a:ext>
            </a:extLst>
          </p:cNvPr>
          <p:cNvSpPr/>
          <p:nvPr userDrawn="1"/>
        </p:nvSpPr>
        <p:spPr>
          <a:xfrm>
            <a:off x="6777991" y="-31354"/>
            <a:ext cx="5414009" cy="6941576"/>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153214 w 8503350"/>
              <a:gd name="connsiteY0" fmla="*/ 0 h 6867146"/>
              <a:gd name="connsiteX1" fmla="*/ 8503350 w 8503350"/>
              <a:gd name="connsiteY1" fmla="*/ 5827 h 6867146"/>
              <a:gd name="connsiteX2" fmla="*/ 8503350 w 8503350"/>
              <a:gd name="connsiteY2" fmla="*/ 6863828 h 6867146"/>
              <a:gd name="connsiteX3" fmla="*/ 0 w 8503350"/>
              <a:gd name="connsiteY3" fmla="*/ 6867146 h 6867146"/>
              <a:gd name="connsiteX4" fmla="*/ 3153214 w 8503350"/>
              <a:gd name="connsiteY4" fmla="*/ 0 h 6867146"/>
              <a:gd name="connsiteX0" fmla="*/ 5007463 w 8503350"/>
              <a:gd name="connsiteY0" fmla="*/ 6310 h 6861319"/>
              <a:gd name="connsiteX1" fmla="*/ 8503350 w 8503350"/>
              <a:gd name="connsiteY1" fmla="*/ 0 h 6861319"/>
              <a:gd name="connsiteX2" fmla="*/ 8503350 w 8503350"/>
              <a:gd name="connsiteY2" fmla="*/ 6858001 h 6861319"/>
              <a:gd name="connsiteX3" fmla="*/ 0 w 8503350"/>
              <a:gd name="connsiteY3" fmla="*/ 6861319 h 6861319"/>
              <a:gd name="connsiteX4" fmla="*/ 5007463 w 8503350"/>
              <a:gd name="connsiteY4" fmla="*/ 6310 h 6861319"/>
              <a:gd name="connsiteX0" fmla="*/ 3198440 w 6694327"/>
              <a:gd name="connsiteY0" fmla="*/ 6310 h 6873456"/>
              <a:gd name="connsiteX1" fmla="*/ 6694327 w 6694327"/>
              <a:gd name="connsiteY1" fmla="*/ 0 h 6873456"/>
              <a:gd name="connsiteX2" fmla="*/ 6694327 w 6694327"/>
              <a:gd name="connsiteY2" fmla="*/ 6858001 h 6873456"/>
              <a:gd name="connsiteX3" fmla="*/ 0 w 6694327"/>
              <a:gd name="connsiteY3" fmla="*/ 6873456 h 6873456"/>
              <a:gd name="connsiteX4" fmla="*/ 3198440 w 6694327"/>
              <a:gd name="connsiteY4" fmla="*/ 6310 h 687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4327" h="6873456">
                <a:moveTo>
                  <a:pt x="3198440" y="6310"/>
                </a:moveTo>
                <a:lnTo>
                  <a:pt x="6694327" y="0"/>
                </a:lnTo>
                <a:lnTo>
                  <a:pt x="6694327" y="6858001"/>
                </a:lnTo>
                <a:lnTo>
                  <a:pt x="0" y="6873456"/>
                </a:lnTo>
                <a:lnTo>
                  <a:pt x="3198440" y="631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cs typeface="Arial" panose="020B0604020202020204" pitchFamily="34" charset="0"/>
              </a:rPr>
              <a:t> </a:t>
            </a:r>
          </a:p>
        </p:txBody>
      </p:sp>
      <p:sp>
        <p:nvSpPr>
          <p:cNvPr id="62" name="Rechteck 6">
            <a:extLst>
              <a:ext uri="{FF2B5EF4-FFF2-40B4-BE49-F238E27FC236}">
                <a16:creationId xmlns:a16="http://schemas.microsoft.com/office/drawing/2014/main" id="{9D4342B5-AB17-734F-A18F-B83304440812}"/>
              </a:ext>
            </a:extLst>
          </p:cNvPr>
          <p:cNvSpPr/>
          <p:nvPr userDrawn="1"/>
        </p:nvSpPr>
        <p:spPr>
          <a:xfrm>
            <a:off x="1" y="-3362"/>
            <a:ext cx="9352012" cy="6898030"/>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71347"/>
              <a:gd name="connsiteX1" fmla="*/ 7882391 w 7882391"/>
              <a:gd name="connsiteY1" fmla="*/ 0 h 6871347"/>
              <a:gd name="connsiteX2" fmla="*/ 5702161 w 7882391"/>
              <a:gd name="connsiteY2" fmla="*/ 6871347 h 6871347"/>
              <a:gd name="connsiteX3" fmla="*/ 0 w 7882391"/>
              <a:gd name="connsiteY3" fmla="*/ 6857999 h 6871347"/>
              <a:gd name="connsiteX4" fmla="*/ 0 w 7882391"/>
              <a:gd name="connsiteY4" fmla="*/ 0 h 6871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71347">
                <a:moveTo>
                  <a:pt x="0" y="0"/>
                </a:moveTo>
                <a:lnTo>
                  <a:pt x="7882391" y="0"/>
                </a:lnTo>
                <a:lnTo>
                  <a:pt x="5702161" y="6871347"/>
                </a:lnTo>
                <a:lnTo>
                  <a:pt x="0" y="6857999"/>
                </a:lnTo>
                <a:lnTo>
                  <a:pt x="0" y="0"/>
                </a:lnTo>
                <a:close/>
              </a:path>
            </a:pathLst>
          </a:custGeom>
          <a:blipFill dpi="0" rotWithShape="1">
            <a:blip r:embed="rId3" cstate="email">
              <a:alphaModFix amt="58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cs typeface="Arial" panose="020B0604020202020204" pitchFamily="34" charset="0"/>
            </a:endParaRPr>
          </a:p>
        </p:txBody>
      </p:sp>
      <p:sp>
        <p:nvSpPr>
          <p:cNvPr id="66" name="Line">
            <a:extLst>
              <a:ext uri="{FF2B5EF4-FFF2-40B4-BE49-F238E27FC236}">
                <a16:creationId xmlns:a16="http://schemas.microsoft.com/office/drawing/2014/main" id="{C990F137-B2EB-6843-A20E-346FDD63E8C3}"/>
              </a:ext>
            </a:extLst>
          </p:cNvPr>
          <p:cNvSpPr/>
          <p:nvPr userDrawn="1"/>
        </p:nvSpPr>
        <p:spPr>
          <a:xfrm flipV="1">
            <a:off x="6755247" y="-25135"/>
            <a:ext cx="2596766" cy="6941576"/>
          </a:xfrm>
          <a:prstGeom prst="line">
            <a:avLst/>
          </a:prstGeom>
          <a:ln w="76200">
            <a:solidFill>
              <a:schemeClr val="accent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75556" y="2603887"/>
            <a:ext cx="7971159" cy="1671093"/>
          </a:xfrm>
        </p:spPr>
        <p:txBody>
          <a:bodyPr anchor="t">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800" b="1" i="0" u="none" strike="noStrike" cap="none" spc="0" normalizeH="0" baseline="0" dirty="0" smtClean="0">
                <a:ln>
                  <a:noFill/>
                </a:ln>
                <a:solidFill>
                  <a:schemeClr val="accent2">
                    <a:lumMod val="50000"/>
                  </a:schemeClr>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GB"/>
              <a:t>Click to edit Master text styles</a:t>
            </a:r>
          </a:p>
        </p:txBody>
      </p:sp>
      <p:sp>
        <p:nvSpPr>
          <p:cNvPr id="48" name="Text Placeholder 3">
            <a:extLst>
              <a:ext uri="{FF2B5EF4-FFF2-40B4-BE49-F238E27FC236}">
                <a16:creationId xmlns:a16="http://schemas.microsoft.com/office/drawing/2014/main" id="{52253213-4E87-8F49-B8FA-FE7D99F4DA0B}"/>
              </a:ext>
            </a:extLst>
          </p:cNvPr>
          <p:cNvSpPr>
            <a:spLocks noGrp="1"/>
          </p:cNvSpPr>
          <p:nvPr>
            <p:ph type="body" sz="quarter" idx="11"/>
          </p:nvPr>
        </p:nvSpPr>
        <p:spPr>
          <a:xfrm>
            <a:off x="768572" y="4296753"/>
            <a:ext cx="6585125" cy="1173662"/>
          </a:xfrm>
        </p:spPr>
        <p:txBody>
          <a:bodyPr anchor="t">
            <a:norm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3200" b="0" i="0" u="none" strike="noStrike" cap="none" spc="0" normalizeH="0" baseline="0" dirty="0" smtClean="0">
                <a:ln>
                  <a:noFill/>
                </a:ln>
                <a:solidFill>
                  <a:schemeClr val="accent1"/>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GB"/>
              <a:t>Click to edit Master text styles</a:t>
            </a:r>
          </a:p>
        </p:txBody>
      </p:sp>
    </p:spTree>
    <p:extLst>
      <p:ext uri="{BB962C8B-B14F-4D97-AF65-F5344CB8AC3E}">
        <p14:creationId xmlns:p14="http://schemas.microsoft.com/office/powerpoint/2010/main" val="1790695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55BBE5F-2094-B54F-9273-2CE3FCDEFD02}"/>
              </a:ext>
            </a:extLst>
          </p:cNvPr>
          <p:cNvSpPr/>
          <p:nvPr userDrawn="1"/>
        </p:nvSpPr>
        <p:spPr>
          <a:xfrm>
            <a:off x="0" y="-10920"/>
            <a:ext cx="12191999" cy="6868920"/>
          </a:xfrm>
          <a:prstGeom prst="rect">
            <a:avLst/>
          </a:prstGeom>
          <a:gradFill flip="none" rotWithShape="1">
            <a:gsLst>
              <a:gs pos="5000">
                <a:schemeClr val="bg1"/>
              </a:gs>
              <a:gs pos="30000">
                <a:schemeClr val="bg1"/>
              </a:gs>
              <a:gs pos="53000">
                <a:schemeClr val="bg1"/>
              </a:gs>
              <a:gs pos="77000">
                <a:schemeClr val="bg1">
                  <a:alpha val="9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grpSp>
        <p:nvGrpSpPr>
          <p:cNvPr id="45" name="Group 44">
            <a:extLst>
              <a:ext uri="{FF2B5EF4-FFF2-40B4-BE49-F238E27FC236}">
                <a16:creationId xmlns:a16="http://schemas.microsoft.com/office/drawing/2014/main" id="{F05747CC-B034-3C43-8A4F-ABBB64EC20AF}"/>
              </a:ext>
            </a:extLst>
          </p:cNvPr>
          <p:cNvGrpSpPr/>
          <p:nvPr userDrawn="1"/>
        </p:nvGrpSpPr>
        <p:grpSpPr>
          <a:xfrm rot="10800000">
            <a:off x="-1" y="-24163"/>
            <a:ext cx="3319033" cy="6882162"/>
            <a:chOff x="542048" y="-602084"/>
            <a:chExt cx="39105217" cy="13752524"/>
          </a:xfrm>
          <a:solidFill>
            <a:schemeClr val="accent5"/>
          </a:solidFill>
        </p:grpSpPr>
        <p:sp>
          <p:nvSpPr>
            <p:cNvPr id="46" name="Rectangle 45">
              <a:extLst>
                <a:ext uri="{FF2B5EF4-FFF2-40B4-BE49-F238E27FC236}">
                  <a16:creationId xmlns:a16="http://schemas.microsoft.com/office/drawing/2014/main" id="{6429EBD8-7694-B443-8CF7-116C889ACF2A}"/>
                </a:ext>
              </a:extLst>
            </p:cNvPr>
            <p:cNvSpPr/>
            <p:nvPr/>
          </p:nvSpPr>
          <p:spPr>
            <a:xfrm>
              <a:off x="10211878" y="-602084"/>
              <a:ext cx="29435387"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47" name="Right Triangle 46">
              <a:extLst>
                <a:ext uri="{FF2B5EF4-FFF2-40B4-BE49-F238E27FC236}">
                  <a16:creationId xmlns:a16="http://schemas.microsoft.com/office/drawing/2014/main" id="{1F06F251-9C14-FA44-8346-EC6A395B8B0D}"/>
                </a:ext>
              </a:extLst>
            </p:cNvPr>
            <p:cNvSpPr/>
            <p:nvPr/>
          </p:nvSpPr>
          <p:spPr>
            <a:xfrm flipH="1">
              <a:off x="542048" y="-602082"/>
              <a:ext cx="9716509"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latin typeface="Arial" panose="020B0604020202020204" pitchFamily="34" charset="0"/>
                <a:ea typeface="Helvetica Neue" panose="02000503000000020004" pitchFamily="2" charset="0"/>
                <a:cs typeface="Arial" panose="020B0604020202020204" pitchFamily="34" charset="0"/>
              </a:endParaRPr>
            </a:p>
          </p:txBody>
        </p:sp>
      </p:grpSp>
      <p:sp>
        <p:nvSpPr>
          <p:cNvPr id="48" name="Line">
            <a:extLst>
              <a:ext uri="{FF2B5EF4-FFF2-40B4-BE49-F238E27FC236}">
                <a16:creationId xmlns:a16="http://schemas.microsoft.com/office/drawing/2014/main" id="{91A6AB0F-3284-DC42-ACBE-F8B7EB8ECD8B}"/>
              </a:ext>
            </a:extLst>
          </p:cNvPr>
          <p:cNvSpPr/>
          <p:nvPr userDrawn="1"/>
        </p:nvSpPr>
        <p:spPr>
          <a:xfrm flipV="1">
            <a:off x="3300853" y="-33478"/>
            <a:ext cx="29980" cy="6882165"/>
          </a:xfrm>
          <a:prstGeom prst="line">
            <a:avLst/>
          </a:prstGeom>
          <a:ln w="101600">
            <a:solidFill>
              <a:schemeClr val="accent3"/>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43" name="Rechteck 6">
            <a:extLst>
              <a:ext uri="{FF2B5EF4-FFF2-40B4-BE49-F238E27FC236}">
                <a16:creationId xmlns:a16="http://schemas.microsoft.com/office/drawing/2014/main" id="{EAA6369D-FE2B-D94B-9692-265258023922}"/>
              </a:ext>
            </a:extLst>
          </p:cNvPr>
          <p:cNvSpPr/>
          <p:nvPr userDrawn="1"/>
        </p:nvSpPr>
        <p:spPr>
          <a:xfrm>
            <a:off x="-2" y="-24164"/>
            <a:ext cx="12192002"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25" name="Text Placeholder 3">
            <a:extLst>
              <a:ext uri="{FF2B5EF4-FFF2-40B4-BE49-F238E27FC236}">
                <a16:creationId xmlns:a16="http://schemas.microsoft.com/office/drawing/2014/main" id="{F37BC6F5-4781-4044-A8E6-C2CEE10F614B}"/>
              </a:ext>
            </a:extLst>
          </p:cNvPr>
          <p:cNvSpPr>
            <a:spLocks noGrp="1"/>
          </p:cNvSpPr>
          <p:nvPr>
            <p:ph type="body" sz="quarter" idx="16"/>
          </p:nvPr>
        </p:nvSpPr>
        <p:spPr>
          <a:xfrm>
            <a:off x="4670496" y="987927"/>
            <a:ext cx="4965177" cy="360000"/>
          </a:xfrm>
          <a:noFill/>
        </p:spPr>
        <p:txBody>
          <a:bodyPr anchor="ctr">
            <a:normAutofit/>
          </a:bodyPr>
          <a:lstStyle>
            <a:lvl1pPr marL="12700" marR="0" indent="0" algn="l"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GB"/>
              <a:t>Click to edit Master text styles</a:t>
            </a:r>
          </a:p>
        </p:txBody>
      </p:sp>
      <p:sp>
        <p:nvSpPr>
          <p:cNvPr id="26" name="Text Placeholder 3">
            <a:extLst>
              <a:ext uri="{FF2B5EF4-FFF2-40B4-BE49-F238E27FC236}">
                <a16:creationId xmlns:a16="http://schemas.microsoft.com/office/drawing/2014/main" id="{FB62AE0C-B8DD-4F41-8FE4-D943E1DD6E88}"/>
              </a:ext>
            </a:extLst>
          </p:cNvPr>
          <p:cNvSpPr>
            <a:spLocks noGrp="1"/>
          </p:cNvSpPr>
          <p:nvPr>
            <p:ph type="body" sz="quarter" idx="15"/>
          </p:nvPr>
        </p:nvSpPr>
        <p:spPr>
          <a:xfrm>
            <a:off x="4682299" y="1350619"/>
            <a:ext cx="3881790" cy="360000"/>
          </a:xfrm>
          <a:noFill/>
        </p:spPr>
        <p:txBody>
          <a:bodyPr anchor="ctr">
            <a:noAutofit/>
          </a:bodyPr>
          <a:lstStyle>
            <a:lvl1pPr marL="188913" marR="0" indent="0" algn="l" defTabSz="410766" rtl="0" fontAlgn="auto" latinLnBrk="0" hangingPunct="0">
              <a:lnSpc>
                <a:spcPct val="100000"/>
              </a:lnSpc>
              <a:spcBef>
                <a:spcPts val="0"/>
              </a:spcBef>
              <a:spcAft>
                <a:spcPts val="0"/>
              </a:spcAft>
              <a:buClrTx/>
              <a:buSzTx/>
              <a:buFontTx/>
              <a:buNone/>
              <a:tabLst/>
              <a:defRPr kumimoji="0" lang="en-US" sz="16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pPr lvl="0"/>
            <a:r>
              <a:rPr lang="en-GB"/>
              <a:t>Click to edit Master text styles</a:t>
            </a:r>
          </a:p>
        </p:txBody>
      </p:sp>
      <p:sp>
        <p:nvSpPr>
          <p:cNvPr id="28" name="Text Placeholder 3">
            <a:extLst>
              <a:ext uri="{FF2B5EF4-FFF2-40B4-BE49-F238E27FC236}">
                <a16:creationId xmlns:a16="http://schemas.microsoft.com/office/drawing/2014/main" id="{04FC158D-BF3A-414A-8240-8C59B201856E}"/>
              </a:ext>
            </a:extLst>
          </p:cNvPr>
          <p:cNvSpPr>
            <a:spLocks noGrp="1"/>
          </p:cNvSpPr>
          <p:nvPr>
            <p:ph type="body" sz="quarter" idx="17" hasCustomPrompt="1"/>
          </p:nvPr>
        </p:nvSpPr>
        <p:spPr>
          <a:xfrm>
            <a:off x="4137019" y="987927"/>
            <a:ext cx="504000" cy="360000"/>
          </a:xfrm>
          <a:noFill/>
        </p:spPr>
        <p:txBody>
          <a:bodyPr anchor="ctr">
            <a:noAutofit/>
          </a:bodyPr>
          <a:lstStyle>
            <a:lvl1pPr marL="12700" marR="0" indent="0" algn="r"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1</a:t>
            </a:r>
          </a:p>
        </p:txBody>
      </p:sp>
      <p:sp>
        <p:nvSpPr>
          <p:cNvPr id="29" name="Text Placeholder 3">
            <a:extLst>
              <a:ext uri="{FF2B5EF4-FFF2-40B4-BE49-F238E27FC236}">
                <a16:creationId xmlns:a16="http://schemas.microsoft.com/office/drawing/2014/main" id="{A1A96BBA-70E4-414A-AD63-3A1D11ABC0CD}"/>
              </a:ext>
            </a:extLst>
          </p:cNvPr>
          <p:cNvSpPr>
            <a:spLocks noGrp="1"/>
          </p:cNvSpPr>
          <p:nvPr>
            <p:ph type="body" sz="quarter" idx="18"/>
          </p:nvPr>
        </p:nvSpPr>
        <p:spPr>
          <a:xfrm>
            <a:off x="4696331" y="2038945"/>
            <a:ext cx="4932263" cy="360000"/>
          </a:xfrm>
          <a:noFill/>
        </p:spPr>
        <p:txBody>
          <a:bodyPr anchor="ctr">
            <a:normAutofit/>
          </a:bodyPr>
          <a:lstStyle>
            <a:lvl1pPr marL="12700" marR="0" indent="0" algn="l"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GB"/>
              <a:t>Click to edit Master text styles</a:t>
            </a:r>
          </a:p>
        </p:txBody>
      </p:sp>
      <p:sp>
        <p:nvSpPr>
          <p:cNvPr id="30" name="Text Placeholder 3">
            <a:extLst>
              <a:ext uri="{FF2B5EF4-FFF2-40B4-BE49-F238E27FC236}">
                <a16:creationId xmlns:a16="http://schemas.microsoft.com/office/drawing/2014/main" id="{51BEE845-399D-3640-9DFF-767F7FC0AAAF}"/>
              </a:ext>
            </a:extLst>
          </p:cNvPr>
          <p:cNvSpPr>
            <a:spLocks noGrp="1"/>
          </p:cNvSpPr>
          <p:nvPr>
            <p:ph type="body" sz="quarter" idx="19"/>
          </p:nvPr>
        </p:nvSpPr>
        <p:spPr>
          <a:xfrm>
            <a:off x="4708132" y="2401637"/>
            <a:ext cx="3855957" cy="360000"/>
          </a:xfrm>
          <a:noFill/>
        </p:spPr>
        <p:txBody>
          <a:bodyPr anchor="ctr">
            <a:noAutofit/>
          </a:bodyPr>
          <a:lstStyle>
            <a:lvl1pPr marL="188913" marR="0" indent="0" algn="l" defTabSz="410766" rtl="0" fontAlgn="auto" latinLnBrk="0" hangingPunct="0">
              <a:lnSpc>
                <a:spcPct val="100000"/>
              </a:lnSpc>
              <a:spcBef>
                <a:spcPts val="0"/>
              </a:spcBef>
              <a:spcAft>
                <a:spcPts val="0"/>
              </a:spcAft>
              <a:buClrTx/>
              <a:buSzTx/>
              <a:buFontTx/>
              <a:buNone/>
              <a:tabLst/>
              <a:defRPr kumimoji="0" lang="en-US" sz="16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pPr lvl="0"/>
            <a:r>
              <a:rPr lang="en-GB"/>
              <a:t>Click to edit Master text styles</a:t>
            </a:r>
          </a:p>
        </p:txBody>
      </p:sp>
      <p:sp>
        <p:nvSpPr>
          <p:cNvPr id="31" name="Text Placeholder 3">
            <a:extLst>
              <a:ext uri="{FF2B5EF4-FFF2-40B4-BE49-F238E27FC236}">
                <a16:creationId xmlns:a16="http://schemas.microsoft.com/office/drawing/2014/main" id="{5FAEA18D-E0C9-D44D-9573-F5B8515DFABC}"/>
              </a:ext>
            </a:extLst>
          </p:cNvPr>
          <p:cNvSpPr>
            <a:spLocks noGrp="1"/>
          </p:cNvSpPr>
          <p:nvPr>
            <p:ph type="body" sz="quarter" idx="20" hasCustomPrompt="1"/>
          </p:nvPr>
        </p:nvSpPr>
        <p:spPr>
          <a:xfrm>
            <a:off x="4162853" y="2038945"/>
            <a:ext cx="504000" cy="360000"/>
          </a:xfrm>
          <a:noFill/>
        </p:spPr>
        <p:txBody>
          <a:bodyPr anchor="ctr">
            <a:noAutofit/>
          </a:bodyPr>
          <a:lstStyle>
            <a:lvl1pPr marL="12700" marR="0" indent="0" algn="r"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2</a:t>
            </a:r>
          </a:p>
        </p:txBody>
      </p:sp>
      <p:sp>
        <p:nvSpPr>
          <p:cNvPr id="32" name="Text Placeholder 3">
            <a:extLst>
              <a:ext uri="{FF2B5EF4-FFF2-40B4-BE49-F238E27FC236}">
                <a16:creationId xmlns:a16="http://schemas.microsoft.com/office/drawing/2014/main" id="{3D61CE1A-3999-294C-850F-57D10C024815}"/>
              </a:ext>
            </a:extLst>
          </p:cNvPr>
          <p:cNvSpPr>
            <a:spLocks noGrp="1"/>
          </p:cNvSpPr>
          <p:nvPr>
            <p:ph type="body" sz="quarter" idx="21"/>
          </p:nvPr>
        </p:nvSpPr>
        <p:spPr>
          <a:xfrm>
            <a:off x="4708132" y="3094855"/>
            <a:ext cx="4917228" cy="360000"/>
          </a:xfrm>
          <a:noFill/>
        </p:spPr>
        <p:txBody>
          <a:bodyPr anchor="ctr">
            <a:normAutofit/>
          </a:bodyPr>
          <a:lstStyle>
            <a:lvl1pPr marL="12700" marR="0" indent="0" algn="l"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GB"/>
              <a:t>Click to edit Master text styles</a:t>
            </a:r>
          </a:p>
        </p:txBody>
      </p:sp>
      <p:sp>
        <p:nvSpPr>
          <p:cNvPr id="33" name="Text Placeholder 3">
            <a:extLst>
              <a:ext uri="{FF2B5EF4-FFF2-40B4-BE49-F238E27FC236}">
                <a16:creationId xmlns:a16="http://schemas.microsoft.com/office/drawing/2014/main" id="{9D51E67B-AFA1-7B41-9C99-10FBBD6FAF91}"/>
              </a:ext>
            </a:extLst>
          </p:cNvPr>
          <p:cNvSpPr>
            <a:spLocks noGrp="1"/>
          </p:cNvSpPr>
          <p:nvPr>
            <p:ph type="body" sz="quarter" idx="22"/>
          </p:nvPr>
        </p:nvSpPr>
        <p:spPr>
          <a:xfrm>
            <a:off x="4719934" y="3457547"/>
            <a:ext cx="3871404" cy="360000"/>
          </a:xfrm>
          <a:noFill/>
        </p:spPr>
        <p:txBody>
          <a:bodyPr anchor="ctr">
            <a:noAutofit/>
          </a:bodyPr>
          <a:lstStyle>
            <a:lvl1pPr marL="188913" marR="0" indent="0" algn="l" defTabSz="410766" rtl="0" fontAlgn="auto" latinLnBrk="0" hangingPunct="0">
              <a:lnSpc>
                <a:spcPct val="100000"/>
              </a:lnSpc>
              <a:spcBef>
                <a:spcPts val="0"/>
              </a:spcBef>
              <a:spcAft>
                <a:spcPts val="0"/>
              </a:spcAft>
              <a:buClrTx/>
              <a:buSzTx/>
              <a:buFontTx/>
              <a:buNone/>
              <a:tabLst/>
              <a:defRPr kumimoji="0" lang="en-GB" sz="1600" b="0" i="0" u="none" strike="noStrike" kern="1200" cap="none" spc="0" normalizeH="0" baseline="0" dirty="0" smtClean="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pPr marL="188913" marR="0" lvl="0" indent="0" algn="l" defTabSz="410766" rtl="0" eaLnBrk="1" fontAlgn="auto" latinLnBrk="0" hangingPunct="0">
              <a:lnSpc>
                <a:spcPct val="100000"/>
              </a:lnSpc>
              <a:spcBef>
                <a:spcPts val="0"/>
              </a:spcBef>
              <a:spcAft>
                <a:spcPts val="0"/>
              </a:spcAft>
              <a:buClrTx/>
              <a:buSzTx/>
              <a:buFontTx/>
              <a:buNone/>
              <a:tabLst/>
            </a:pPr>
            <a:r>
              <a:rPr lang="en-GB"/>
              <a:t>Click to edit Master text styles</a:t>
            </a:r>
          </a:p>
        </p:txBody>
      </p:sp>
      <p:sp>
        <p:nvSpPr>
          <p:cNvPr id="34" name="Text Placeholder 3">
            <a:extLst>
              <a:ext uri="{FF2B5EF4-FFF2-40B4-BE49-F238E27FC236}">
                <a16:creationId xmlns:a16="http://schemas.microsoft.com/office/drawing/2014/main" id="{80E1A83D-F0B5-0147-B77B-40F3E6A0FE7B}"/>
              </a:ext>
            </a:extLst>
          </p:cNvPr>
          <p:cNvSpPr>
            <a:spLocks noGrp="1"/>
          </p:cNvSpPr>
          <p:nvPr>
            <p:ph type="body" sz="quarter" idx="23" hasCustomPrompt="1"/>
          </p:nvPr>
        </p:nvSpPr>
        <p:spPr>
          <a:xfrm>
            <a:off x="4174654" y="3094855"/>
            <a:ext cx="504000" cy="360000"/>
          </a:xfrm>
          <a:noFill/>
        </p:spPr>
        <p:txBody>
          <a:bodyPr anchor="ctr">
            <a:noAutofit/>
          </a:bodyPr>
          <a:lstStyle>
            <a:lvl1pPr marL="12700" marR="0" indent="0" algn="r"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3</a:t>
            </a:r>
          </a:p>
        </p:txBody>
      </p:sp>
      <p:sp>
        <p:nvSpPr>
          <p:cNvPr id="35" name="Text Placeholder 3">
            <a:extLst>
              <a:ext uri="{FF2B5EF4-FFF2-40B4-BE49-F238E27FC236}">
                <a16:creationId xmlns:a16="http://schemas.microsoft.com/office/drawing/2014/main" id="{940F4429-A993-FD44-94CC-EE078996300A}"/>
              </a:ext>
            </a:extLst>
          </p:cNvPr>
          <p:cNvSpPr>
            <a:spLocks noGrp="1"/>
          </p:cNvSpPr>
          <p:nvPr>
            <p:ph type="body" sz="quarter" idx="24"/>
          </p:nvPr>
        </p:nvSpPr>
        <p:spPr>
          <a:xfrm>
            <a:off x="4666852" y="4141142"/>
            <a:ext cx="4965176" cy="360000"/>
          </a:xfrm>
          <a:noFill/>
        </p:spPr>
        <p:txBody>
          <a:bodyPr anchor="ctr">
            <a:normAutofit/>
          </a:bodyPr>
          <a:lstStyle>
            <a:lvl1pPr marL="12700" marR="0" indent="0" algn="l"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GB"/>
              <a:t>Click to edit Master text styles</a:t>
            </a:r>
          </a:p>
        </p:txBody>
      </p:sp>
      <p:sp>
        <p:nvSpPr>
          <p:cNvPr id="36" name="Text Placeholder 3">
            <a:extLst>
              <a:ext uri="{FF2B5EF4-FFF2-40B4-BE49-F238E27FC236}">
                <a16:creationId xmlns:a16="http://schemas.microsoft.com/office/drawing/2014/main" id="{D5DF47ED-5365-1E43-BBFA-E82EB8D9495A}"/>
              </a:ext>
            </a:extLst>
          </p:cNvPr>
          <p:cNvSpPr>
            <a:spLocks noGrp="1"/>
          </p:cNvSpPr>
          <p:nvPr>
            <p:ph type="body" sz="quarter" idx="25"/>
          </p:nvPr>
        </p:nvSpPr>
        <p:spPr>
          <a:xfrm>
            <a:off x="4678653" y="4503834"/>
            <a:ext cx="3885437" cy="360000"/>
          </a:xfrm>
          <a:noFill/>
        </p:spPr>
        <p:txBody>
          <a:bodyPr anchor="ctr">
            <a:noAutofit/>
          </a:bodyPr>
          <a:lstStyle>
            <a:lvl1pPr marL="188913" marR="0" indent="0" algn="l" defTabSz="410766" rtl="0" fontAlgn="auto" latinLnBrk="0" hangingPunct="0">
              <a:lnSpc>
                <a:spcPct val="100000"/>
              </a:lnSpc>
              <a:spcBef>
                <a:spcPts val="0"/>
              </a:spcBef>
              <a:spcAft>
                <a:spcPts val="0"/>
              </a:spcAft>
              <a:buClrTx/>
              <a:buSzTx/>
              <a:buFontTx/>
              <a:buNone/>
              <a:tabLst/>
              <a:defRPr kumimoji="0" lang="en-GB" sz="1600" b="0" i="0" u="none" strike="noStrike" kern="1200" cap="none" spc="0" normalizeH="0" baseline="0" dirty="0" smtClean="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pPr marL="188913" marR="0" lvl="0" indent="0" algn="l" defTabSz="410766" rtl="0" eaLnBrk="1" fontAlgn="auto" latinLnBrk="0" hangingPunct="0">
              <a:lnSpc>
                <a:spcPct val="100000"/>
              </a:lnSpc>
              <a:spcBef>
                <a:spcPts val="0"/>
              </a:spcBef>
              <a:spcAft>
                <a:spcPts val="0"/>
              </a:spcAft>
              <a:buClrTx/>
              <a:buSzTx/>
              <a:buFontTx/>
              <a:buNone/>
              <a:tabLst/>
            </a:pPr>
            <a:r>
              <a:rPr lang="en-GB"/>
              <a:t>Click to edit Master text styles</a:t>
            </a:r>
          </a:p>
        </p:txBody>
      </p:sp>
      <p:sp>
        <p:nvSpPr>
          <p:cNvPr id="37" name="Text Placeholder 3">
            <a:extLst>
              <a:ext uri="{FF2B5EF4-FFF2-40B4-BE49-F238E27FC236}">
                <a16:creationId xmlns:a16="http://schemas.microsoft.com/office/drawing/2014/main" id="{753B39E8-7416-AE40-9C69-41DBB1226638}"/>
              </a:ext>
            </a:extLst>
          </p:cNvPr>
          <p:cNvSpPr>
            <a:spLocks noGrp="1"/>
          </p:cNvSpPr>
          <p:nvPr>
            <p:ph type="body" sz="quarter" idx="26" hasCustomPrompt="1"/>
          </p:nvPr>
        </p:nvSpPr>
        <p:spPr>
          <a:xfrm>
            <a:off x="4133374" y="4141142"/>
            <a:ext cx="504000" cy="360000"/>
          </a:xfrm>
          <a:noFill/>
        </p:spPr>
        <p:txBody>
          <a:bodyPr anchor="ctr">
            <a:noAutofit/>
          </a:bodyPr>
          <a:lstStyle>
            <a:lvl1pPr marL="12700" marR="0" indent="0" algn="r"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4</a:t>
            </a:r>
          </a:p>
        </p:txBody>
      </p:sp>
      <p:sp>
        <p:nvSpPr>
          <p:cNvPr id="38" name="Text Placeholder 3">
            <a:extLst>
              <a:ext uri="{FF2B5EF4-FFF2-40B4-BE49-F238E27FC236}">
                <a16:creationId xmlns:a16="http://schemas.microsoft.com/office/drawing/2014/main" id="{229E3D5E-F354-7741-81CD-F599A71B269E}"/>
              </a:ext>
            </a:extLst>
          </p:cNvPr>
          <p:cNvSpPr>
            <a:spLocks noGrp="1"/>
          </p:cNvSpPr>
          <p:nvPr>
            <p:ph type="body" sz="quarter" idx="27"/>
          </p:nvPr>
        </p:nvSpPr>
        <p:spPr>
          <a:xfrm>
            <a:off x="4696331" y="5197052"/>
            <a:ext cx="4965176" cy="360000"/>
          </a:xfrm>
          <a:noFill/>
        </p:spPr>
        <p:txBody>
          <a:bodyPr anchor="ctr">
            <a:normAutofit/>
          </a:bodyPr>
          <a:lstStyle>
            <a:lvl1pPr marL="12700" marR="0" indent="0" algn="l"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GB"/>
              <a:t>Click to edit Master text styles</a:t>
            </a:r>
          </a:p>
        </p:txBody>
      </p:sp>
      <p:sp>
        <p:nvSpPr>
          <p:cNvPr id="39" name="Text Placeholder 3">
            <a:extLst>
              <a:ext uri="{FF2B5EF4-FFF2-40B4-BE49-F238E27FC236}">
                <a16:creationId xmlns:a16="http://schemas.microsoft.com/office/drawing/2014/main" id="{5EAD2AEA-EE6A-EE45-BBFB-33F75BFC0C59}"/>
              </a:ext>
            </a:extLst>
          </p:cNvPr>
          <p:cNvSpPr>
            <a:spLocks noGrp="1"/>
          </p:cNvSpPr>
          <p:nvPr>
            <p:ph type="body" sz="quarter" idx="28"/>
          </p:nvPr>
        </p:nvSpPr>
        <p:spPr>
          <a:xfrm>
            <a:off x="4708132" y="5559744"/>
            <a:ext cx="3885437" cy="360000"/>
          </a:xfrm>
          <a:noFill/>
        </p:spPr>
        <p:txBody>
          <a:bodyPr anchor="ctr">
            <a:noAutofit/>
          </a:bodyPr>
          <a:lstStyle>
            <a:lvl1pPr marL="188913" marR="0" indent="0" algn="l" defTabSz="410766" rtl="0" fontAlgn="auto" latinLnBrk="0" hangingPunct="0">
              <a:lnSpc>
                <a:spcPct val="100000"/>
              </a:lnSpc>
              <a:spcBef>
                <a:spcPts val="0"/>
              </a:spcBef>
              <a:spcAft>
                <a:spcPts val="0"/>
              </a:spcAft>
              <a:buClrTx/>
              <a:buSzTx/>
              <a:buFontTx/>
              <a:buNone/>
              <a:tabLst/>
              <a:defRPr kumimoji="0" lang="en-GB" sz="1600" b="0" i="0" u="none" strike="noStrike" kern="1200" cap="none" spc="0" normalizeH="0" baseline="0" dirty="0" smtClean="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pPr marL="188913" marR="0" lvl="0" indent="0" algn="l" defTabSz="410766" rtl="0" eaLnBrk="1" fontAlgn="auto" latinLnBrk="0" hangingPunct="0">
              <a:lnSpc>
                <a:spcPct val="100000"/>
              </a:lnSpc>
              <a:spcBef>
                <a:spcPts val="0"/>
              </a:spcBef>
              <a:spcAft>
                <a:spcPts val="0"/>
              </a:spcAft>
              <a:buClrTx/>
              <a:buSzTx/>
              <a:buFontTx/>
              <a:buNone/>
              <a:tabLst/>
            </a:pPr>
            <a:r>
              <a:rPr lang="en-GB"/>
              <a:t>Click to edit Master text styles</a:t>
            </a:r>
          </a:p>
        </p:txBody>
      </p:sp>
      <p:sp>
        <p:nvSpPr>
          <p:cNvPr id="40" name="Text Placeholder 3">
            <a:extLst>
              <a:ext uri="{FF2B5EF4-FFF2-40B4-BE49-F238E27FC236}">
                <a16:creationId xmlns:a16="http://schemas.microsoft.com/office/drawing/2014/main" id="{A0CF9408-18D1-724D-A7AD-1A5BF227F19D}"/>
              </a:ext>
            </a:extLst>
          </p:cNvPr>
          <p:cNvSpPr>
            <a:spLocks noGrp="1"/>
          </p:cNvSpPr>
          <p:nvPr>
            <p:ph type="body" sz="quarter" idx="29" hasCustomPrompt="1"/>
          </p:nvPr>
        </p:nvSpPr>
        <p:spPr>
          <a:xfrm>
            <a:off x="4162853" y="5197052"/>
            <a:ext cx="504000" cy="360000"/>
          </a:xfrm>
          <a:noFill/>
        </p:spPr>
        <p:txBody>
          <a:bodyPr anchor="ctr">
            <a:noAutofit/>
          </a:bodyPr>
          <a:lstStyle>
            <a:lvl1pPr marL="12700" marR="0" indent="0" algn="r"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5</a:t>
            </a:r>
          </a:p>
        </p:txBody>
      </p:sp>
      <p:sp>
        <p:nvSpPr>
          <p:cNvPr id="9" name="Textfeld 24">
            <a:extLst>
              <a:ext uri="{FF2B5EF4-FFF2-40B4-BE49-F238E27FC236}">
                <a16:creationId xmlns:a16="http://schemas.microsoft.com/office/drawing/2014/main" id="{2743BE22-1CAC-FC49-A7F7-3FE6AE20740D}"/>
              </a:ext>
            </a:extLst>
          </p:cNvPr>
          <p:cNvSpPr txBox="1"/>
          <p:nvPr userDrawn="1"/>
        </p:nvSpPr>
        <p:spPr>
          <a:xfrm>
            <a:off x="26484" y="2878854"/>
            <a:ext cx="3244891" cy="769441"/>
          </a:xfrm>
          <a:prstGeom prst="rect">
            <a:avLst/>
          </a:prstGeom>
          <a:noFill/>
        </p:spPr>
        <p:txBody>
          <a:bodyPr wrap="square" rtlCol="0">
            <a:spAutoFit/>
          </a:bodyPr>
          <a:lstStyle/>
          <a:p>
            <a:pPr algn="ctr"/>
            <a:r>
              <a:rPr lang="en-US" sz="4400" b="0" i="0" dirty="0">
                <a:solidFill>
                  <a:srgbClr val="FFFFFF"/>
                </a:solidFill>
                <a:latin typeface="Arial" panose="020B0604020202020204" pitchFamily="34" charset="0"/>
                <a:ea typeface="Helvetica Neue Light" panose="02000403000000020004" pitchFamily="2" charset="0"/>
                <a:cs typeface="Arial" panose="020B0604020202020204" pitchFamily="34" charset="0"/>
              </a:rPr>
              <a:t>Agenda</a:t>
            </a:r>
            <a:endParaRPr lang="de-DE" sz="3200" b="0" i="0" dirty="0">
              <a:solidFill>
                <a:srgbClr val="FFFFFF"/>
              </a:solidFill>
              <a:latin typeface="Arial" panose="020B0604020202020204" pitchFamily="34" charset="0"/>
              <a:ea typeface="Helvetica Neue Light" panose="02000403000000020004" pitchFamily="2" charset="0"/>
              <a:cs typeface="Arial" panose="020B0604020202020204" pitchFamily="34" charset="0"/>
            </a:endParaRPr>
          </a:p>
        </p:txBody>
      </p:sp>
    </p:spTree>
    <p:extLst>
      <p:ext uri="{BB962C8B-B14F-4D97-AF65-F5344CB8AC3E}">
        <p14:creationId xmlns:p14="http://schemas.microsoft.com/office/powerpoint/2010/main" val="15950555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Agenda_Bence">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55BBE5F-2094-B54F-9273-2CE3FCDEFD02}"/>
              </a:ext>
            </a:extLst>
          </p:cNvPr>
          <p:cNvSpPr/>
          <p:nvPr userDrawn="1"/>
        </p:nvSpPr>
        <p:spPr>
          <a:xfrm>
            <a:off x="0" y="-10920"/>
            <a:ext cx="12191999" cy="6868920"/>
          </a:xfrm>
          <a:prstGeom prst="rect">
            <a:avLst/>
          </a:prstGeom>
          <a:gradFill flip="none" rotWithShape="1">
            <a:gsLst>
              <a:gs pos="5000">
                <a:schemeClr val="bg1"/>
              </a:gs>
              <a:gs pos="30000">
                <a:schemeClr val="bg1"/>
              </a:gs>
              <a:gs pos="53000">
                <a:schemeClr val="bg1"/>
              </a:gs>
              <a:gs pos="77000">
                <a:schemeClr val="bg1">
                  <a:alpha val="9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grpSp>
        <p:nvGrpSpPr>
          <p:cNvPr id="45" name="Group 44">
            <a:extLst>
              <a:ext uri="{FF2B5EF4-FFF2-40B4-BE49-F238E27FC236}">
                <a16:creationId xmlns:a16="http://schemas.microsoft.com/office/drawing/2014/main" id="{F05747CC-B034-3C43-8A4F-ABBB64EC20AF}"/>
              </a:ext>
            </a:extLst>
          </p:cNvPr>
          <p:cNvGrpSpPr/>
          <p:nvPr userDrawn="1"/>
        </p:nvGrpSpPr>
        <p:grpSpPr>
          <a:xfrm rot="10800000">
            <a:off x="-1" y="-24163"/>
            <a:ext cx="3319033" cy="6882162"/>
            <a:chOff x="542048" y="-602084"/>
            <a:chExt cx="39105217" cy="13752524"/>
          </a:xfrm>
          <a:solidFill>
            <a:schemeClr val="accent5"/>
          </a:solidFill>
        </p:grpSpPr>
        <p:sp>
          <p:nvSpPr>
            <p:cNvPr id="46" name="Rectangle 45">
              <a:extLst>
                <a:ext uri="{FF2B5EF4-FFF2-40B4-BE49-F238E27FC236}">
                  <a16:creationId xmlns:a16="http://schemas.microsoft.com/office/drawing/2014/main" id="{6429EBD8-7694-B443-8CF7-116C889ACF2A}"/>
                </a:ext>
              </a:extLst>
            </p:cNvPr>
            <p:cNvSpPr/>
            <p:nvPr/>
          </p:nvSpPr>
          <p:spPr>
            <a:xfrm>
              <a:off x="10211878" y="-602084"/>
              <a:ext cx="29435387"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47" name="Right Triangle 46">
              <a:extLst>
                <a:ext uri="{FF2B5EF4-FFF2-40B4-BE49-F238E27FC236}">
                  <a16:creationId xmlns:a16="http://schemas.microsoft.com/office/drawing/2014/main" id="{1F06F251-9C14-FA44-8346-EC6A395B8B0D}"/>
                </a:ext>
              </a:extLst>
            </p:cNvPr>
            <p:cNvSpPr/>
            <p:nvPr/>
          </p:nvSpPr>
          <p:spPr>
            <a:xfrm flipH="1">
              <a:off x="542048" y="-602082"/>
              <a:ext cx="9716509"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latin typeface="Arial" panose="020B0604020202020204" pitchFamily="34" charset="0"/>
                <a:ea typeface="Helvetica Neue" panose="02000503000000020004" pitchFamily="2" charset="0"/>
                <a:cs typeface="Arial" panose="020B0604020202020204" pitchFamily="34" charset="0"/>
              </a:endParaRPr>
            </a:p>
          </p:txBody>
        </p:sp>
      </p:grpSp>
      <p:sp>
        <p:nvSpPr>
          <p:cNvPr id="48" name="Line">
            <a:extLst>
              <a:ext uri="{FF2B5EF4-FFF2-40B4-BE49-F238E27FC236}">
                <a16:creationId xmlns:a16="http://schemas.microsoft.com/office/drawing/2014/main" id="{91A6AB0F-3284-DC42-ACBE-F8B7EB8ECD8B}"/>
              </a:ext>
            </a:extLst>
          </p:cNvPr>
          <p:cNvSpPr/>
          <p:nvPr userDrawn="1"/>
        </p:nvSpPr>
        <p:spPr>
          <a:xfrm flipV="1">
            <a:off x="3300853" y="-33478"/>
            <a:ext cx="29980" cy="6882165"/>
          </a:xfrm>
          <a:prstGeom prst="line">
            <a:avLst/>
          </a:prstGeom>
          <a:ln w="101600">
            <a:solidFill>
              <a:schemeClr val="accent3"/>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43" name="Rechteck 6">
            <a:extLst>
              <a:ext uri="{FF2B5EF4-FFF2-40B4-BE49-F238E27FC236}">
                <a16:creationId xmlns:a16="http://schemas.microsoft.com/office/drawing/2014/main" id="{EAA6369D-FE2B-D94B-9692-265258023922}"/>
              </a:ext>
            </a:extLst>
          </p:cNvPr>
          <p:cNvSpPr/>
          <p:nvPr userDrawn="1"/>
        </p:nvSpPr>
        <p:spPr>
          <a:xfrm>
            <a:off x="-2" y="-24164"/>
            <a:ext cx="12192002"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25" name="Text Placeholder 3">
            <a:extLst>
              <a:ext uri="{FF2B5EF4-FFF2-40B4-BE49-F238E27FC236}">
                <a16:creationId xmlns:a16="http://schemas.microsoft.com/office/drawing/2014/main" id="{F37BC6F5-4781-4044-A8E6-C2CEE10F614B}"/>
              </a:ext>
            </a:extLst>
          </p:cNvPr>
          <p:cNvSpPr>
            <a:spLocks noGrp="1"/>
          </p:cNvSpPr>
          <p:nvPr>
            <p:ph type="body" sz="quarter" idx="16"/>
          </p:nvPr>
        </p:nvSpPr>
        <p:spPr>
          <a:xfrm>
            <a:off x="4670496" y="987926"/>
            <a:ext cx="5849223" cy="4589089"/>
          </a:xfrm>
          <a:noFill/>
        </p:spPr>
        <p:txBody>
          <a:bodyPr anchor="t">
            <a:normAutofit/>
          </a:bodyPr>
          <a:lstStyle>
            <a:lvl1pPr marL="469900" marR="0" indent="-457200" algn="l" defTabSz="410766" rtl="0" fontAlgn="auto" latinLnBrk="0" hangingPunct="0">
              <a:lnSpc>
                <a:spcPct val="100000"/>
              </a:lnSpc>
              <a:spcBef>
                <a:spcPts val="0"/>
              </a:spcBef>
              <a:spcAft>
                <a:spcPts val="0"/>
              </a:spcAft>
              <a:buClrTx/>
              <a:buSzTx/>
              <a:buFont typeface="+mj-lt"/>
              <a:buAutoNum type="arabicPeriod"/>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vl2pPr marL="457200" indent="0">
              <a:buNone/>
              <a:defRPr sz="2000"/>
            </a:lvl2pPr>
          </a:lstStyle>
          <a:p>
            <a:pPr lvl="0"/>
            <a:r>
              <a:rPr lang="en-GB" dirty="0"/>
              <a:t>Click to edit Master text styles</a:t>
            </a:r>
          </a:p>
          <a:p>
            <a:pPr lvl="1"/>
            <a:r>
              <a:rPr lang="en-GB" dirty="0"/>
              <a:t>Second level</a:t>
            </a:r>
          </a:p>
        </p:txBody>
      </p:sp>
      <p:sp>
        <p:nvSpPr>
          <p:cNvPr id="9" name="Textfeld 24">
            <a:extLst>
              <a:ext uri="{FF2B5EF4-FFF2-40B4-BE49-F238E27FC236}">
                <a16:creationId xmlns:a16="http://schemas.microsoft.com/office/drawing/2014/main" id="{2743BE22-1CAC-FC49-A7F7-3FE6AE20740D}"/>
              </a:ext>
            </a:extLst>
          </p:cNvPr>
          <p:cNvSpPr txBox="1"/>
          <p:nvPr userDrawn="1"/>
        </p:nvSpPr>
        <p:spPr>
          <a:xfrm>
            <a:off x="26484" y="2878854"/>
            <a:ext cx="3244891" cy="769441"/>
          </a:xfrm>
          <a:prstGeom prst="rect">
            <a:avLst/>
          </a:prstGeom>
          <a:noFill/>
        </p:spPr>
        <p:txBody>
          <a:bodyPr wrap="square" rtlCol="0">
            <a:spAutoFit/>
          </a:bodyPr>
          <a:lstStyle/>
          <a:p>
            <a:pPr algn="ctr"/>
            <a:r>
              <a:rPr lang="en-US" sz="4400" b="0" i="0" dirty="0">
                <a:solidFill>
                  <a:srgbClr val="FFFFFF"/>
                </a:solidFill>
                <a:latin typeface="Arial" panose="020B0604020202020204" pitchFamily="34" charset="0"/>
                <a:ea typeface="Helvetica Neue Light" panose="02000403000000020004" pitchFamily="2" charset="0"/>
                <a:cs typeface="Arial" panose="020B0604020202020204" pitchFamily="34" charset="0"/>
              </a:rPr>
              <a:t>Agenda</a:t>
            </a:r>
            <a:endParaRPr lang="de-DE" sz="3200" b="0" i="0" dirty="0">
              <a:solidFill>
                <a:srgbClr val="FFFFFF"/>
              </a:solidFill>
              <a:latin typeface="Arial" panose="020B0604020202020204" pitchFamily="34" charset="0"/>
              <a:ea typeface="Helvetica Neue Light" panose="02000403000000020004" pitchFamily="2" charset="0"/>
              <a:cs typeface="Arial" panose="020B0604020202020204" pitchFamily="34" charset="0"/>
            </a:endParaRPr>
          </a:p>
        </p:txBody>
      </p:sp>
    </p:spTree>
    <p:extLst>
      <p:ext uri="{BB962C8B-B14F-4D97-AF65-F5344CB8AC3E}">
        <p14:creationId xmlns:p14="http://schemas.microsoft.com/office/powerpoint/2010/main" val="40727811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ersonal introduction">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55BBE5F-2094-B54F-9273-2CE3FCDEFD02}"/>
              </a:ext>
            </a:extLst>
          </p:cNvPr>
          <p:cNvSpPr/>
          <p:nvPr userDrawn="1"/>
        </p:nvSpPr>
        <p:spPr>
          <a:xfrm>
            <a:off x="1" y="-10920"/>
            <a:ext cx="12191998" cy="6868920"/>
          </a:xfrm>
          <a:prstGeom prst="rect">
            <a:avLst/>
          </a:prstGeom>
          <a:gradFill flip="none" rotWithShape="1">
            <a:gsLst>
              <a:gs pos="5000">
                <a:schemeClr val="bg1"/>
              </a:gs>
              <a:gs pos="30000">
                <a:schemeClr val="bg1"/>
              </a:gs>
              <a:gs pos="53000">
                <a:schemeClr val="bg1"/>
              </a:gs>
              <a:gs pos="77000">
                <a:schemeClr val="bg1">
                  <a:alpha val="9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grpSp>
        <p:nvGrpSpPr>
          <p:cNvPr id="45" name="Group 44">
            <a:extLst>
              <a:ext uri="{FF2B5EF4-FFF2-40B4-BE49-F238E27FC236}">
                <a16:creationId xmlns:a16="http://schemas.microsoft.com/office/drawing/2014/main" id="{F05747CC-B034-3C43-8A4F-ABBB64EC20AF}"/>
              </a:ext>
            </a:extLst>
          </p:cNvPr>
          <p:cNvGrpSpPr/>
          <p:nvPr userDrawn="1"/>
        </p:nvGrpSpPr>
        <p:grpSpPr>
          <a:xfrm rot="10800000">
            <a:off x="-1" y="-24163"/>
            <a:ext cx="2966115" cy="6882162"/>
            <a:chOff x="542048" y="-602084"/>
            <a:chExt cx="39105217" cy="13752524"/>
          </a:xfrm>
          <a:solidFill>
            <a:schemeClr val="accent5"/>
          </a:solidFill>
        </p:grpSpPr>
        <p:sp>
          <p:nvSpPr>
            <p:cNvPr id="46" name="Rectangle 45">
              <a:extLst>
                <a:ext uri="{FF2B5EF4-FFF2-40B4-BE49-F238E27FC236}">
                  <a16:creationId xmlns:a16="http://schemas.microsoft.com/office/drawing/2014/main" id="{6429EBD8-7694-B443-8CF7-116C889ACF2A}"/>
                </a:ext>
              </a:extLst>
            </p:cNvPr>
            <p:cNvSpPr/>
            <p:nvPr/>
          </p:nvSpPr>
          <p:spPr>
            <a:xfrm>
              <a:off x="10211878" y="-602084"/>
              <a:ext cx="29435387"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47" name="Right Triangle 46">
              <a:extLst>
                <a:ext uri="{FF2B5EF4-FFF2-40B4-BE49-F238E27FC236}">
                  <a16:creationId xmlns:a16="http://schemas.microsoft.com/office/drawing/2014/main" id="{1F06F251-9C14-FA44-8346-EC6A395B8B0D}"/>
                </a:ext>
              </a:extLst>
            </p:cNvPr>
            <p:cNvSpPr/>
            <p:nvPr/>
          </p:nvSpPr>
          <p:spPr>
            <a:xfrm flipH="1">
              <a:off x="542048" y="-602082"/>
              <a:ext cx="9716509"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latin typeface="Arial" panose="020B0604020202020204" pitchFamily="34" charset="0"/>
                <a:ea typeface="Helvetica Neue" panose="02000503000000020004" pitchFamily="2" charset="0"/>
                <a:cs typeface="Arial" panose="020B0604020202020204" pitchFamily="34" charset="0"/>
              </a:endParaRPr>
            </a:p>
          </p:txBody>
        </p:sp>
      </p:grpSp>
      <p:sp>
        <p:nvSpPr>
          <p:cNvPr id="56" name="Line">
            <a:extLst>
              <a:ext uri="{FF2B5EF4-FFF2-40B4-BE49-F238E27FC236}">
                <a16:creationId xmlns:a16="http://schemas.microsoft.com/office/drawing/2014/main" id="{43A5BBB4-A859-0044-A624-1283D8461B5D}"/>
              </a:ext>
            </a:extLst>
          </p:cNvPr>
          <p:cNvSpPr/>
          <p:nvPr userDrawn="1"/>
        </p:nvSpPr>
        <p:spPr>
          <a:xfrm flipV="1">
            <a:off x="2916273" y="-24170"/>
            <a:ext cx="0" cy="6882169"/>
          </a:xfrm>
          <a:prstGeom prst="line">
            <a:avLst/>
          </a:prstGeom>
          <a:ln w="101600">
            <a:solidFill>
              <a:schemeClr val="accent4"/>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dirty="0">
              <a:latin typeface="Arial" panose="020B0604020202020204" pitchFamily="34" charset="0"/>
              <a:cs typeface="Arial" panose="020B0604020202020204" pitchFamily="34" charset="0"/>
            </a:endParaRPr>
          </a:p>
        </p:txBody>
      </p:sp>
      <p:sp>
        <p:nvSpPr>
          <p:cNvPr id="54" name="Rechteck 6">
            <a:extLst>
              <a:ext uri="{FF2B5EF4-FFF2-40B4-BE49-F238E27FC236}">
                <a16:creationId xmlns:a16="http://schemas.microsoft.com/office/drawing/2014/main" id="{325B1EC5-98DE-B24D-8A15-EEFDDA0F3293}"/>
              </a:ext>
            </a:extLst>
          </p:cNvPr>
          <p:cNvSpPr/>
          <p:nvPr userDrawn="1"/>
        </p:nvSpPr>
        <p:spPr>
          <a:xfrm>
            <a:off x="1" y="-24171"/>
            <a:ext cx="12191999"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27" name="Picture Placeholder 6">
            <a:extLst>
              <a:ext uri="{FF2B5EF4-FFF2-40B4-BE49-F238E27FC236}">
                <a16:creationId xmlns:a16="http://schemas.microsoft.com/office/drawing/2014/main" id="{BD9E800C-8BB8-3849-BC7B-B2091CDAA12B}"/>
              </a:ext>
            </a:extLst>
          </p:cNvPr>
          <p:cNvSpPr>
            <a:spLocks noGrp="1"/>
          </p:cNvSpPr>
          <p:nvPr>
            <p:ph type="pic" sz="quarter" idx="10"/>
          </p:nvPr>
        </p:nvSpPr>
        <p:spPr>
          <a:xfrm>
            <a:off x="563406" y="618427"/>
            <a:ext cx="1800000" cy="1800000"/>
          </a:xfrm>
          <a:effectLst>
            <a:outerShdw blurRad="762000" dist="38100" dir="2700000" algn="tl" rotWithShape="0">
              <a:schemeClr val="bg1">
                <a:alpha val="40000"/>
              </a:schemeClr>
            </a:outerShdw>
          </a:effectLst>
        </p:spPr>
        <p:txBody>
          <a:bodyPr/>
          <a:lstStyle>
            <a:lvl1pPr>
              <a:defRPr>
                <a:latin typeface="Arial" panose="020B0604020202020204" pitchFamily="34" charset="0"/>
                <a:ea typeface="Helvetica Neue" panose="02000503000000020004" pitchFamily="2" charset="0"/>
                <a:cs typeface="Arial" panose="020B0604020202020204" pitchFamily="34" charset="0"/>
              </a:defRPr>
            </a:lvl1pPr>
          </a:lstStyle>
          <a:p>
            <a:r>
              <a:rPr lang="en-GB"/>
              <a:t>Click icon to add picture</a:t>
            </a:r>
            <a:endParaRPr lang="hu-HU" dirty="0"/>
          </a:p>
        </p:txBody>
      </p:sp>
      <p:sp>
        <p:nvSpPr>
          <p:cNvPr id="44" name="Title 1">
            <a:extLst>
              <a:ext uri="{FF2B5EF4-FFF2-40B4-BE49-F238E27FC236}">
                <a16:creationId xmlns:a16="http://schemas.microsoft.com/office/drawing/2014/main" id="{2A79AA1A-A813-D741-9BBF-AC1E71AA408C}"/>
              </a:ext>
            </a:extLst>
          </p:cNvPr>
          <p:cNvSpPr>
            <a:spLocks noGrp="1"/>
          </p:cNvSpPr>
          <p:nvPr>
            <p:ph type="title" hasCustomPrompt="1"/>
          </p:nvPr>
        </p:nvSpPr>
        <p:spPr>
          <a:xfrm>
            <a:off x="3694697" y="536859"/>
            <a:ext cx="6847538" cy="984700"/>
          </a:xfrm>
        </p:spPr>
        <p:txBody>
          <a:bodyPr anchor="b">
            <a:noAutofit/>
          </a:bodyPr>
          <a:lstStyle>
            <a:lvl1pPr marL="0" marR="0" indent="0" algn="l" defTabSz="410766" rtl="0" fontAlgn="auto" latinLnBrk="0" hangingPunct="0">
              <a:lnSpc>
                <a:spcPct val="100000"/>
              </a:lnSpc>
              <a:spcBef>
                <a:spcPts val="0"/>
              </a:spcBef>
              <a:spcAft>
                <a:spcPts val="0"/>
              </a:spcAft>
              <a:buClrTx/>
              <a:buSzTx/>
              <a:buFontTx/>
              <a:buNone/>
              <a:tabLst/>
              <a:defRPr kumimoji="0" lang="hu-HU" sz="4800" b="1" i="0" u="none" strike="noStrike" cap="none" spc="0" normalizeH="0" baseline="0" dirty="0">
                <a:ln>
                  <a:noFill/>
                </a:ln>
                <a:solidFill>
                  <a:schemeClr val="accent5">
                    <a:lumMod val="50000"/>
                  </a:schemeClr>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r>
              <a:rPr lang="en-US" dirty="0" err="1"/>
              <a:t>Név</a:t>
            </a:r>
            <a:endParaRPr lang="hu-HU" dirty="0"/>
          </a:p>
        </p:txBody>
      </p:sp>
      <p:sp>
        <p:nvSpPr>
          <p:cNvPr id="48" name="Text Placeholder 9">
            <a:extLst>
              <a:ext uri="{FF2B5EF4-FFF2-40B4-BE49-F238E27FC236}">
                <a16:creationId xmlns:a16="http://schemas.microsoft.com/office/drawing/2014/main" id="{2BF1A3AF-DF01-BE4C-9AD0-8E1BB5FC1BC4}"/>
              </a:ext>
            </a:extLst>
          </p:cNvPr>
          <p:cNvSpPr>
            <a:spLocks noGrp="1"/>
          </p:cNvSpPr>
          <p:nvPr>
            <p:ph type="body" sz="quarter" idx="11" hasCustomPrompt="1"/>
          </p:nvPr>
        </p:nvSpPr>
        <p:spPr>
          <a:xfrm>
            <a:off x="3694696" y="1561669"/>
            <a:ext cx="6847538" cy="507668"/>
          </a:xfrm>
        </p:spPr>
        <p:txBody>
          <a:bodyPr>
            <a:noAutofit/>
          </a:bodyPr>
          <a:lstStyle>
            <a:lvl1pPr marL="0" marR="0" indent="0" algn="l" defTabSz="410766" rtl="0" fontAlgn="auto" latinLnBrk="0" hangingPunct="0">
              <a:lnSpc>
                <a:spcPct val="100000"/>
              </a:lnSpc>
              <a:spcBef>
                <a:spcPts val="0"/>
              </a:spcBef>
              <a:spcAft>
                <a:spcPts val="0"/>
              </a:spcAft>
              <a:buClrTx/>
              <a:buSzTx/>
              <a:buFontTx/>
              <a:buNone/>
              <a:tabLst/>
              <a:defRPr kumimoji="0" lang="hu-HU" sz="1800" b="0" i="0" u="none" strike="noStrike" cap="none" spc="0" normalizeH="0" baseline="0" dirty="0">
                <a:ln>
                  <a:noFill/>
                </a:ln>
                <a:solidFill>
                  <a:schemeClr val="accent2">
                    <a:lumMod val="50000"/>
                  </a:schemeClr>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err="1"/>
              <a:t>email@biconsulting.hu</a:t>
            </a:r>
            <a:endParaRPr lang="hu-HU" dirty="0"/>
          </a:p>
        </p:txBody>
      </p:sp>
      <p:sp>
        <p:nvSpPr>
          <p:cNvPr id="3" name="Text Placeholder 2">
            <a:extLst>
              <a:ext uri="{FF2B5EF4-FFF2-40B4-BE49-F238E27FC236}">
                <a16:creationId xmlns:a16="http://schemas.microsoft.com/office/drawing/2014/main" id="{A97F0257-E575-F248-A44C-9740640C3EDA}"/>
              </a:ext>
            </a:extLst>
          </p:cNvPr>
          <p:cNvSpPr>
            <a:spLocks noGrp="1"/>
          </p:cNvSpPr>
          <p:nvPr>
            <p:ph type="body" sz="quarter" idx="13"/>
          </p:nvPr>
        </p:nvSpPr>
        <p:spPr>
          <a:xfrm>
            <a:off x="3694695" y="2338876"/>
            <a:ext cx="6847540" cy="4417902"/>
          </a:xfrm>
        </p:spPr>
        <p:txBody>
          <a:bodyPr/>
          <a:lstStyle>
            <a:lvl1pPr marL="457200" indent="-457200">
              <a:buFont typeface="Arial" panose="020B0604020202020204" pitchFamily="34" charset="0"/>
              <a:buChar char="•"/>
              <a:defRPr b="1"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marL="800100" indent="-342900">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257300" indent="-342900">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3pPr>
            <a:lvl4pPr marL="1657350" indent="-285750">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4pPr>
            <a:lvl5pPr marL="2114550" indent="-285750">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dirty="0"/>
          </a:p>
        </p:txBody>
      </p:sp>
      <p:pic>
        <p:nvPicPr>
          <p:cNvPr id="14" name="Picture 13">
            <a:extLst>
              <a:ext uri="{FF2B5EF4-FFF2-40B4-BE49-F238E27FC236}">
                <a16:creationId xmlns:a16="http://schemas.microsoft.com/office/drawing/2014/main" id="{E373A4EB-5B55-D249-9418-C109B3ED27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7013" y="6371726"/>
            <a:ext cx="1762105" cy="360000"/>
          </a:xfrm>
          <a:prstGeom prst="rect">
            <a:avLst/>
          </a:prstGeom>
        </p:spPr>
      </p:pic>
    </p:spTree>
    <p:extLst>
      <p:ext uri="{BB962C8B-B14F-4D97-AF65-F5344CB8AC3E}">
        <p14:creationId xmlns:p14="http://schemas.microsoft.com/office/powerpoint/2010/main" val="37791593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opic title">
    <p:bg>
      <p:bgPr>
        <a:solidFill>
          <a:schemeClr val="bg1"/>
        </a:solidFill>
        <a:effectLst/>
      </p:bgPr>
    </p:bg>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8736BB51-7871-1940-8956-4EE15787042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3" y="1468"/>
            <a:ext cx="10750744" cy="6858000"/>
          </a:xfrm>
          <a:prstGeom prst="rect">
            <a:avLst/>
          </a:prstGeom>
        </p:spPr>
      </p:pic>
      <p:sp>
        <p:nvSpPr>
          <p:cNvPr id="2" name="Rectangle 1">
            <a:extLst>
              <a:ext uri="{FF2B5EF4-FFF2-40B4-BE49-F238E27FC236}">
                <a16:creationId xmlns:a16="http://schemas.microsoft.com/office/drawing/2014/main" id="{947820D4-F723-7442-A582-8B9C70E5DDA0}"/>
              </a:ext>
            </a:extLst>
          </p:cNvPr>
          <p:cNvSpPr/>
          <p:nvPr userDrawn="1"/>
        </p:nvSpPr>
        <p:spPr>
          <a:xfrm>
            <a:off x="-14" y="2303584"/>
            <a:ext cx="10384985" cy="17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15" name="Rechteck 6">
            <a:extLst>
              <a:ext uri="{FF2B5EF4-FFF2-40B4-BE49-F238E27FC236}">
                <a16:creationId xmlns:a16="http://schemas.microsoft.com/office/drawing/2014/main" id="{9EE746F1-0FAF-F94A-89F9-F37E28B936BD}"/>
              </a:ext>
            </a:extLst>
          </p:cNvPr>
          <p:cNvSpPr/>
          <p:nvPr userDrawn="1"/>
        </p:nvSpPr>
        <p:spPr>
          <a:xfrm>
            <a:off x="-1" y="2303584"/>
            <a:ext cx="10384971" cy="1723292"/>
          </a:xfrm>
          <a:prstGeom prst="rect">
            <a:avLst/>
          </a:prstGeom>
          <a:blipFill dpi="0" rotWithShape="1">
            <a:blip r:embed="rId3"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64" name="Rectangle 63">
            <a:extLst>
              <a:ext uri="{FF2B5EF4-FFF2-40B4-BE49-F238E27FC236}">
                <a16:creationId xmlns:a16="http://schemas.microsoft.com/office/drawing/2014/main" id="{74AA4A42-392E-7E47-A68C-EBED9CDD6B39}"/>
              </a:ext>
            </a:extLst>
          </p:cNvPr>
          <p:cNvSpPr/>
          <p:nvPr userDrawn="1"/>
        </p:nvSpPr>
        <p:spPr>
          <a:xfrm rot="10800000" flipH="1" flipV="1">
            <a:off x="9418642" y="-14901"/>
            <a:ext cx="2773343" cy="6893645"/>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571816 w 7882390"/>
              <a:gd name="connsiteY0" fmla="*/ 7194 h 6871448"/>
              <a:gd name="connsiteX1" fmla="*/ 7882390 w 7882390"/>
              <a:gd name="connsiteY1" fmla="*/ 0 h 6871448"/>
              <a:gd name="connsiteX2" fmla="*/ 7882390 w 7882390"/>
              <a:gd name="connsiteY2" fmla="*/ 6858001 h 6871448"/>
              <a:gd name="connsiteX3" fmla="*/ 0 w 7882390"/>
              <a:gd name="connsiteY3" fmla="*/ 6871448 h 6871448"/>
              <a:gd name="connsiteX4" fmla="*/ 3571816 w 7882390"/>
              <a:gd name="connsiteY4" fmla="*/ 7194 h 687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0" h="6871448">
                <a:moveTo>
                  <a:pt x="3571816" y="7194"/>
                </a:moveTo>
                <a:lnTo>
                  <a:pt x="7882390" y="0"/>
                </a:lnTo>
                <a:lnTo>
                  <a:pt x="7882390" y="6858001"/>
                </a:lnTo>
                <a:lnTo>
                  <a:pt x="0" y="6871448"/>
                </a:lnTo>
                <a:lnTo>
                  <a:pt x="3571816" y="7194"/>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62" name="Rechteck 6">
            <a:extLst>
              <a:ext uri="{FF2B5EF4-FFF2-40B4-BE49-F238E27FC236}">
                <a16:creationId xmlns:a16="http://schemas.microsoft.com/office/drawing/2014/main" id="{9D4342B5-AB17-734F-A18F-B83304440812}"/>
              </a:ext>
            </a:extLst>
          </p:cNvPr>
          <p:cNvSpPr/>
          <p:nvPr userDrawn="1"/>
        </p:nvSpPr>
        <p:spPr>
          <a:xfrm flipH="1" flipV="1">
            <a:off x="9418649" y="-7685"/>
            <a:ext cx="2773331" cy="6864217"/>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58295"/>
              <a:gd name="connsiteX1" fmla="*/ 7882391 w 7882391"/>
              <a:gd name="connsiteY1" fmla="*/ 0 h 6858295"/>
              <a:gd name="connsiteX2" fmla="*/ 4387464 w 7882391"/>
              <a:gd name="connsiteY2" fmla="*/ 6858295 h 6858295"/>
              <a:gd name="connsiteX3" fmla="*/ 0 w 7882391"/>
              <a:gd name="connsiteY3" fmla="*/ 6857999 h 6858295"/>
              <a:gd name="connsiteX4" fmla="*/ 0 w 7882391"/>
              <a:gd name="connsiteY4" fmla="*/ 0 h 685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58295">
                <a:moveTo>
                  <a:pt x="0" y="0"/>
                </a:moveTo>
                <a:lnTo>
                  <a:pt x="7882391" y="0"/>
                </a:lnTo>
                <a:lnTo>
                  <a:pt x="4387464" y="6858295"/>
                </a:lnTo>
                <a:lnTo>
                  <a:pt x="0" y="6857999"/>
                </a:lnTo>
                <a:lnTo>
                  <a:pt x="0" y="0"/>
                </a:lnTo>
                <a:close/>
              </a:path>
            </a:pathLst>
          </a:custGeom>
          <a:blipFill dpi="0" rotWithShape="1">
            <a:blip r:embed="rId4" cstate="email">
              <a:alphaModFix amt="6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66" name="Line">
            <a:extLst>
              <a:ext uri="{FF2B5EF4-FFF2-40B4-BE49-F238E27FC236}">
                <a16:creationId xmlns:a16="http://schemas.microsoft.com/office/drawing/2014/main" id="{C990F137-B2EB-6843-A20E-346FDD63E8C3}"/>
              </a:ext>
            </a:extLst>
          </p:cNvPr>
          <p:cNvSpPr/>
          <p:nvPr userDrawn="1"/>
        </p:nvSpPr>
        <p:spPr>
          <a:xfrm flipV="1">
            <a:off x="9418643" y="-14902"/>
            <a:ext cx="1240648" cy="6893646"/>
          </a:xfrm>
          <a:prstGeom prst="line">
            <a:avLst/>
          </a:prstGeom>
          <a:ln w="76200">
            <a:solidFill>
              <a:schemeClr val="accent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1130828" y="2329683"/>
            <a:ext cx="8836131" cy="1671093"/>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400" b="1" i="0" u="none" strike="noStrike" cap="none" spc="0" normalizeH="0" baseline="0" dirty="0" smtClean="0">
                <a:ln>
                  <a:noFill/>
                </a:ln>
                <a:solidFill>
                  <a:schemeClr val="bg1">
                    <a:lumMod val="95000"/>
                  </a:schemeClr>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GB"/>
              <a:t>Click to edit Master text styles</a:t>
            </a:r>
          </a:p>
        </p:txBody>
      </p:sp>
      <p:sp>
        <p:nvSpPr>
          <p:cNvPr id="10" name="Circle">
            <a:extLst>
              <a:ext uri="{FF2B5EF4-FFF2-40B4-BE49-F238E27FC236}">
                <a16:creationId xmlns:a16="http://schemas.microsoft.com/office/drawing/2014/main" id="{C863BEB0-902B-CE4A-AB62-4E7DD7FC4A9E}"/>
              </a:ext>
            </a:extLst>
          </p:cNvPr>
          <p:cNvSpPr>
            <a:spLocks noChangeAspect="1"/>
          </p:cNvSpPr>
          <p:nvPr userDrawn="1"/>
        </p:nvSpPr>
        <p:spPr>
          <a:xfrm>
            <a:off x="303175" y="2823219"/>
            <a:ext cx="723693" cy="723691"/>
          </a:xfrm>
          <a:prstGeom prst="ellipse">
            <a:avLst/>
          </a:prstGeom>
          <a:solidFill>
            <a:schemeClr val="bg1">
              <a:alpha val="76000"/>
            </a:schemeClr>
          </a:solidFill>
          <a:ln w="177800" cap="flat">
            <a:solidFill>
              <a:schemeClr val="bg2">
                <a:alpha val="55000"/>
              </a:schemeClr>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dirty="0">
              <a:latin typeface="Arial" panose="020B0604020202020204" pitchFamily="34" charset="0"/>
              <a:ea typeface="Helvetica Neue" panose="02000503000000020004" pitchFamily="2" charset="0"/>
              <a:cs typeface="Arial" panose="020B0604020202020204" pitchFamily="34" charset="0"/>
            </a:endParaRPr>
          </a:p>
        </p:txBody>
      </p:sp>
      <p:sp>
        <p:nvSpPr>
          <p:cNvPr id="11" name="Text Placeholder 3">
            <a:extLst>
              <a:ext uri="{FF2B5EF4-FFF2-40B4-BE49-F238E27FC236}">
                <a16:creationId xmlns:a16="http://schemas.microsoft.com/office/drawing/2014/main" id="{33C010CE-5306-0C44-9425-52D66071E42B}"/>
              </a:ext>
            </a:extLst>
          </p:cNvPr>
          <p:cNvSpPr>
            <a:spLocks noGrp="1"/>
          </p:cNvSpPr>
          <p:nvPr>
            <p:ph type="body" sz="quarter" idx="11" hasCustomPrompt="1"/>
          </p:nvPr>
        </p:nvSpPr>
        <p:spPr>
          <a:xfrm>
            <a:off x="199215" y="2718256"/>
            <a:ext cx="933061" cy="927008"/>
          </a:xfrm>
        </p:spPr>
        <p:txBody>
          <a:bodyPr anchor="ctr">
            <a:norm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3200" b="1" i="0" u="none" strike="noStrike" cap="none" spc="0" normalizeH="0" baseline="0" dirty="0" smtClean="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1</a:t>
            </a:r>
          </a:p>
        </p:txBody>
      </p:sp>
    </p:spTree>
    <p:extLst>
      <p:ext uri="{BB962C8B-B14F-4D97-AF65-F5344CB8AC3E}">
        <p14:creationId xmlns:p14="http://schemas.microsoft.com/office/powerpoint/2010/main" val="30290593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opic title - without #">
    <p:bg>
      <p:bgPr>
        <a:solidFill>
          <a:schemeClr val="bg1"/>
        </a:solidFill>
        <a:effectLst/>
      </p:bgPr>
    </p:bg>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8736BB51-7871-1940-8956-4EE15787042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3" y="1468"/>
            <a:ext cx="10750744" cy="6858000"/>
          </a:xfrm>
          <a:prstGeom prst="rect">
            <a:avLst/>
          </a:prstGeom>
        </p:spPr>
      </p:pic>
      <p:sp>
        <p:nvSpPr>
          <p:cNvPr id="2" name="Rectangle 1">
            <a:extLst>
              <a:ext uri="{FF2B5EF4-FFF2-40B4-BE49-F238E27FC236}">
                <a16:creationId xmlns:a16="http://schemas.microsoft.com/office/drawing/2014/main" id="{947820D4-F723-7442-A582-8B9C70E5DDA0}"/>
              </a:ext>
            </a:extLst>
          </p:cNvPr>
          <p:cNvSpPr/>
          <p:nvPr userDrawn="1"/>
        </p:nvSpPr>
        <p:spPr>
          <a:xfrm>
            <a:off x="-14" y="2303584"/>
            <a:ext cx="10384985" cy="17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15" name="Rechteck 6">
            <a:extLst>
              <a:ext uri="{FF2B5EF4-FFF2-40B4-BE49-F238E27FC236}">
                <a16:creationId xmlns:a16="http://schemas.microsoft.com/office/drawing/2014/main" id="{9EE746F1-0FAF-F94A-89F9-F37E28B936BD}"/>
              </a:ext>
            </a:extLst>
          </p:cNvPr>
          <p:cNvSpPr/>
          <p:nvPr userDrawn="1"/>
        </p:nvSpPr>
        <p:spPr>
          <a:xfrm>
            <a:off x="-1" y="2303584"/>
            <a:ext cx="10384971" cy="1723292"/>
          </a:xfrm>
          <a:prstGeom prst="rect">
            <a:avLst/>
          </a:prstGeom>
          <a:blipFill dpi="0" rotWithShape="1">
            <a:blip r:embed="rId3"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64" name="Rectangle 63">
            <a:extLst>
              <a:ext uri="{FF2B5EF4-FFF2-40B4-BE49-F238E27FC236}">
                <a16:creationId xmlns:a16="http://schemas.microsoft.com/office/drawing/2014/main" id="{74AA4A42-392E-7E47-A68C-EBED9CDD6B39}"/>
              </a:ext>
            </a:extLst>
          </p:cNvPr>
          <p:cNvSpPr/>
          <p:nvPr userDrawn="1"/>
        </p:nvSpPr>
        <p:spPr>
          <a:xfrm rot="10800000" flipH="1" flipV="1">
            <a:off x="9418642" y="-14901"/>
            <a:ext cx="2773343" cy="6893645"/>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571816 w 7882390"/>
              <a:gd name="connsiteY0" fmla="*/ 7194 h 6871448"/>
              <a:gd name="connsiteX1" fmla="*/ 7882390 w 7882390"/>
              <a:gd name="connsiteY1" fmla="*/ 0 h 6871448"/>
              <a:gd name="connsiteX2" fmla="*/ 7882390 w 7882390"/>
              <a:gd name="connsiteY2" fmla="*/ 6858001 h 6871448"/>
              <a:gd name="connsiteX3" fmla="*/ 0 w 7882390"/>
              <a:gd name="connsiteY3" fmla="*/ 6871448 h 6871448"/>
              <a:gd name="connsiteX4" fmla="*/ 3571816 w 7882390"/>
              <a:gd name="connsiteY4" fmla="*/ 7194 h 687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0" h="6871448">
                <a:moveTo>
                  <a:pt x="3571816" y="7194"/>
                </a:moveTo>
                <a:lnTo>
                  <a:pt x="7882390" y="0"/>
                </a:lnTo>
                <a:lnTo>
                  <a:pt x="7882390" y="6858001"/>
                </a:lnTo>
                <a:lnTo>
                  <a:pt x="0" y="6871448"/>
                </a:lnTo>
                <a:lnTo>
                  <a:pt x="3571816" y="7194"/>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62" name="Rechteck 6">
            <a:extLst>
              <a:ext uri="{FF2B5EF4-FFF2-40B4-BE49-F238E27FC236}">
                <a16:creationId xmlns:a16="http://schemas.microsoft.com/office/drawing/2014/main" id="{9D4342B5-AB17-734F-A18F-B83304440812}"/>
              </a:ext>
            </a:extLst>
          </p:cNvPr>
          <p:cNvSpPr/>
          <p:nvPr userDrawn="1"/>
        </p:nvSpPr>
        <p:spPr>
          <a:xfrm flipH="1" flipV="1">
            <a:off x="9418649" y="-7685"/>
            <a:ext cx="2773331" cy="6864217"/>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58295"/>
              <a:gd name="connsiteX1" fmla="*/ 7882391 w 7882391"/>
              <a:gd name="connsiteY1" fmla="*/ 0 h 6858295"/>
              <a:gd name="connsiteX2" fmla="*/ 4387464 w 7882391"/>
              <a:gd name="connsiteY2" fmla="*/ 6858295 h 6858295"/>
              <a:gd name="connsiteX3" fmla="*/ 0 w 7882391"/>
              <a:gd name="connsiteY3" fmla="*/ 6857999 h 6858295"/>
              <a:gd name="connsiteX4" fmla="*/ 0 w 7882391"/>
              <a:gd name="connsiteY4" fmla="*/ 0 h 685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58295">
                <a:moveTo>
                  <a:pt x="0" y="0"/>
                </a:moveTo>
                <a:lnTo>
                  <a:pt x="7882391" y="0"/>
                </a:lnTo>
                <a:lnTo>
                  <a:pt x="4387464" y="6858295"/>
                </a:lnTo>
                <a:lnTo>
                  <a:pt x="0" y="6857999"/>
                </a:lnTo>
                <a:lnTo>
                  <a:pt x="0" y="0"/>
                </a:lnTo>
                <a:close/>
              </a:path>
            </a:pathLst>
          </a:custGeom>
          <a:blipFill dpi="0" rotWithShape="1">
            <a:blip r:embed="rId4" cstate="email">
              <a:alphaModFix amt="6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66" name="Line">
            <a:extLst>
              <a:ext uri="{FF2B5EF4-FFF2-40B4-BE49-F238E27FC236}">
                <a16:creationId xmlns:a16="http://schemas.microsoft.com/office/drawing/2014/main" id="{C990F137-B2EB-6843-A20E-346FDD63E8C3}"/>
              </a:ext>
            </a:extLst>
          </p:cNvPr>
          <p:cNvSpPr/>
          <p:nvPr userDrawn="1"/>
        </p:nvSpPr>
        <p:spPr>
          <a:xfrm flipV="1">
            <a:off x="9418643" y="-14902"/>
            <a:ext cx="1240648" cy="6893646"/>
          </a:xfrm>
          <a:prstGeom prst="line">
            <a:avLst/>
          </a:prstGeom>
          <a:ln w="76200">
            <a:solidFill>
              <a:schemeClr val="accent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18" y="2329683"/>
            <a:ext cx="9966978" cy="1671093"/>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400" b="1" i="0" u="none" strike="noStrike" cap="none" spc="0" normalizeH="0" baseline="0" dirty="0" smtClean="0">
                <a:ln>
                  <a:noFill/>
                </a:ln>
                <a:solidFill>
                  <a:schemeClr val="bg1">
                    <a:lumMod val="95000"/>
                  </a:schemeClr>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GB"/>
              <a:t>Click to edit Master text styles</a:t>
            </a:r>
          </a:p>
        </p:txBody>
      </p:sp>
    </p:spTree>
    <p:extLst>
      <p:ext uri="{BB962C8B-B14F-4D97-AF65-F5344CB8AC3E}">
        <p14:creationId xmlns:p14="http://schemas.microsoft.com/office/powerpoint/2010/main" val="27248530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ivider - re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429EBD8-7694-B443-8CF7-116C889ACF2A}"/>
              </a:ext>
            </a:extLst>
          </p:cNvPr>
          <p:cNvSpPr/>
          <p:nvPr/>
        </p:nvSpPr>
        <p:spPr>
          <a:xfrm rot="10800000">
            <a:off x="0" y="0"/>
            <a:ext cx="12239800" cy="6882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54" name="Rechteck 6">
            <a:extLst>
              <a:ext uri="{FF2B5EF4-FFF2-40B4-BE49-F238E27FC236}">
                <a16:creationId xmlns:a16="http://schemas.microsoft.com/office/drawing/2014/main" id="{325B1EC5-98DE-B24D-8A15-EEFDDA0F3293}"/>
              </a:ext>
            </a:extLst>
          </p:cNvPr>
          <p:cNvSpPr/>
          <p:nvPr userDrawn="1"/>
        </p:nvSpPr>
        <p:spPr>
          <a:xfrm>
            <a:off x="0" y="-12082"/>
            <a:ext cx="12239801" cy="689424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14" name="Rectangle 13">
            <a:extLst>
              <a:ext uri="{FF2B5EF4-FFF2-40B4-BE49-F238E27FC236}">
                <a16:creationId xmlns:a16="http://schemas.microsoft.com/office/drawing/2014/main" id="{F5E2ACD3-1FAA-FC49-AB82-D7233E709CC6}"/>
              </a:ext>
            </a:extLst>
          </p:cNvPr>
          <p:cNvSpPr/>
          <p:nvPr userDrawn="1"/>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5" name="Title 1">
            <a:extLst>
              <a:ext uri="{FF2B5EF4-FFF2-40B4-BE49-F238E27FC236}">
                <a16:creationId xmlns:a16="http://schemas.microsoft.com/office/drawing/2014/main" id="{AD1E7127-3AE4-8441-B3E4-2E96E9AE6F3D}"/>
              </a:ext>
            </a:extLst>
          </p:cNvPr>
          <p:cNvSpPr>
            <a:spLocks noGrp="1"/>
          </p:cNvSpPr>
          <p:nvPr>
            <p:ph type="title"/>
          </p:nvPr>
        </p:nvSpPr>
        <p:spPr>
          <a:xfrm>
            <a:off x="-2" y="2842185"/>
            <a:ext cx="12239801" cy="1173631"/>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hu-HU" sz="48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r>
              <a:rPr lang="en-GB"/>
              <a:t>Click to edit Master title style</a:t>
            </a:r>
            <a:endParaRPr lang="hu-HU" dirty="0"/>
          </a:p>
        </p:txBody>
      </p:sp>
    </p:spTree>
    <p:extLst>
      <p:ext uri="{BB962C8B-B14F-4D97-AF65-F5344CB8AC3E}">
        <p14:creationId xmlns:p14="http://schemas.microsoft.com/office/powerpoint/2010/main" val="15605258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Divider - green">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429EBD8-7694-B443-8CF7-116C889ACF2A}"/>
              </a:ext>
            </a:extLst>
          </p:cNvPr>
          <p:cNvSpPr/>
          <p:nvPr/>
        </p:nvSpPr>
        <p:spPr>
          <a:xfrm rot="10800000">
            <a:off x="0" y="0"/>
            <a:ext cx="12239800" cy="68821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54" name="Rechteck 6">
            <a:extLst>
              <a:ext uri="{FF2B5EF4-FFF2-40B4-BE49-F238E27FC236}">
                <a16:creationId xmlns:a16="http://schemas.microsoft.com/office/drawing/2014/main" id="{325B1EC5-98DE-B24D-8A15-EEFDDA0F3293}"/>
              </a:ext>
            </a:extLst>
          </p:cNvPr>
          <p:cNvSpPr/>
          <p:nvPr userDrawn="1"/>
        </p:nvSpPr>
        <p:spPr>
          <a:xfrm>
            <a:off x="0" y="-2"/>
            <a:ext cx="12239801" cy="688216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10" name="Rectangle 9">
            <a:extLst>
              <a:ext uri="{FF2B5EF4-FFF2-40B4-BE49-F238E27FC236}">
                <a16:creationId xmlns:a16="http://schemas.microsoft.com/office/drawing/2014/main" id="{15EF2C13-C79F-9F46-83F9-2D7FDC8FDAC4}"/>
              </a:ext>
            </a:extLst>
          </p:cNvPr>
          <p:cNvSpPr/>
          <p:nvPr userDrawn="1"/>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9F446A20-BD0D-2645-9C6D-0E01818BF841}"/>
              </a:ext>
            </a:extLst>
          </p:cNvPr>
          <p:cNvSpPr>
            <a:spLocks noGrp="1"/>
          </p:cNvSpPr>
          <p:nvPr>
            <p:ph type="title"/>
          </p:nvPr>
        </p:nvSpPr>
        <p:spPr>
          <a:xfrm>
            <a:off x="-2" y="2842185"/>
            <a:ext cx="12239801" cy="1173631"/>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hu-HU" sz="48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r>
              <a:rPr lang="en-GB"/>
              <a:t>Click to edit Master title style</a:t>
            </a:r>
            <a:endParaRPr lang="hu-HU" dirty="0"/>
          </a:p>
        </p:txBody>
      </p:sp>
    </p:spTree>
    <p:extLst>
      <p:ext uri="{BB962C8B-B14F-4D97-AF65-F5344CB8AC3E}">
        <p14:creationId xmlns:p14="http://schemas.microsoft.com/office/powerpoint/2010/main" val="1619374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ic title - circles without #">
    <p:bg>
      <p:bgPr>
        <a:solidFill>
          <a:schemeClr val="bg1"/>
        </a:solidFill>
        <a:effectLst/>
      </p:bgPr>
    </p:bg>
    <p:spTree>
      <p:nvGrpSpPr>
        <p:cNvPr id="1" name=""/>
        <p:cNvGrpSpPr/>
        <p:nvPr/>
      </p:nvGrpSpPr>
      <p:grpSpPr>
        <a:xfrm>
          <a:off x="0" y="0"/>
          <a:ext cx="0" cy="0"/>
          <a:chOff x="0" y="0"/>
          <a:chExt cx="0" cy="0"/>
        </a:xfrm>
      </p:grpSpPr>
      <p:sp>
        <p:nvSpPr>
          <p:cNvPr id="12" name="Rechteck 6">
            <a:extLst>
              <a:ext uri="{FF2B5EF4-FFF2-40B4-BE49-F238E27FC236}">
                <a16:creationId xmlns:a16="http://schemas.microsoft.com/office/drawing/2014/main" id="{202008F0-944C-0E4E-B8A8-770D14617DD3}"/>
              </a:ext>
            </a:extLst>
          </p:cNvPr>
          <p:cNvSpPr/>
          <p:nvPr userDrawn="1"/>
        </p:nvSpPr>
        <p:spPr>
          <a:xfrm>
            <a:off x="-6569" y="-1"/>
            <a:ext cx="10234902" cy="6890864"/>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86285"/>
              <a:gd name="connsiteX1" fmla="*/ 7882391 w 7882391"/>
              <a:gd name="connsiteY1" fmla="*/ 0 h 6886285"/>
              <a:gd name="connsiteX2" fmla="*/ 5781275 w 7882391"/>
              <a:gd name="connsiteY2" fmla="*/ 6886285 h 6886285"/>
              <a:gd name="connsiteX3" fmla="*/ 0 w 7882391"/>
              <a:gd name="connsiteY3" fmla="*/ 6857999 h 6886285"/>
              <a:gd name="connsiteX4" fmla="*/ 0 w 7882391"/>
              <a:gd name="connsiteY4" fmla="*/ 0 h 6886285"/>
              <a:gd name="connsiteX0" fmla="*/ 0 w 7882391"/>
              <a:gd name="connsiteY0" fmla="*/ 0 h 6859468"/>
              <a:gd name="connsiteX1" fmla="*/ 7882391 w 7882391"/>
              <a:gd name="connsiteY1" fmla="*/ 0 h 6859468"/>
              <a:gd name="connsiteX2" fmla="*/ 5787238 w 7882391"/>
              <a:gd name="connsiteY2" fmla="*/ 6859468 h 6859468"/>
              <a:gd name="connsiteX3" fmla="*/ 0 w 7882391"/>
              <a:gd name="connsiteY3" fmla="*/ 6857999 h 6859468"/>
              <a:gd name="connsiteX4" fmla="*/ 0 w 7882391"/>
              <a:gd name="connsiteY4" fmla="*/ 0 h 685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59468">
                <a:moveTo>
                  <a:pt x="0" y="0"/>
                </a:moveTo>
                <a:lnTo>
                  <a:pt x="7882391" y="0"/>
                </a:lnTo>
                <a:lnTo>
                  <a:pt x="5787238" y="6859468"/>
                </a:lnTo>
                <a:lnTo>
                  <a:pt x="0" y="6857999"/>
                </a:lnTo>
                <a:lnTo>
                  <a:pt x="0" y="0"/>
                </a:lnTo>
                <a:close/>
              </a:path>
            </a:pathLst>
          </a:custGeom>
          <a:blipFill dpi="0" rotWithShape="1">
            <a:blip r:embed="rId2" cstate="email">
              <a:alphaModFix amt="5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47820D4-F723-7442-A582-8B9C70E5DDA0}"/>
              </a:ext>
            </a:extLst>
          </p:cNvPr>
          <p:cNvSpPr/>
          <p:nvPr userDrawn="1"/>
        </p:nvSpPr>
        <p:spPr>
          <a:xfrm>
            <a:off x="-13" y="2303584"/>
            <a:ext cx="9354406" cy="17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64" name="Rectangle 63">
            <a:extLst>
              <a:ext uri="{FF2B5EF4-FFF2-40B4-BE49-F238E27FC236}">
                <a16:creationId xmlns:a16="http://schemas.microsoft.com/office/drawing/2014/main" id="{74AA4A42-392E-7E47-A68C-EBED9CDD6B39}"/>
              </a:ext>
            </a:extLst>
          </p:cNvPr>
          <p:cNvSpPr/>
          <p:nvPr userDrawn="1"/>
        </p:nvSpPr>
        <p:spPr>
          <a:xfrm rot="10800000" flipH="1" flipV="1">
            <a:off x="7524438" y="-20747"/>
            <a:ext cx="4667547" cy="6937415"/>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785098 w 9135234"/>
              <a:gd name="connsiteY0" fmla="*/ 0 h 6890879"/>
              <a:gd name="connsiteX1" fmla="*/ 9135234 w 9135234"/>
              <a:gd name="connsiteY1" fmla="*/ 5827 h 6890879"/>
              <a:gd name="connsiteX2" fmla="*/ 9135234 w 9135234"/>
              <a:gd name="connsiteY2" fmla="*/ 6863828 h 6890879"/>
              <a:gd name="connsiteX3" fmla="*/ 0 w 9135234"/>
              <a:gd name="connsiteY3" fmla="*/ 6890879 h 6890879"/>
              <a:gd name="connsiteX4" fmla="*/ 3785098 w 9135234"/>
              <a:gd name="connsiteY4" fmla="*/ 0 h 6890879"/>
              <a:gd name="connsiteX0" fmla="*/ 7261586 w 12611722"/>
              <a:gd name="connsiteY0" fmla="*/ 0 h 6915077"/>
              <a:gd name="connsiteX1" fmla="*/ 12611722 w 12611722"/>
              <a:gd name="connsiteY1" fmla="*/ 5827 h 6915077"/>
              <a:gd name="connsiteX2" fmla="*/ 12611722 w 12611722"/>
              <a:gd name="connsiteY2" fmla="*/ 6863828 h 6915077"/>
              <a:gd name="connsiteX3" fmla="*/ 0 w 12611722"/>
              <a:gd name="connsiteY3" fmla="*/ 6915077 h 6915077"/>
              <a:gd name="connsiteX4" fmla="*/ 7261586 w 12611722"/>
              <a:gd name="connsiteY4" fmla="*/ 0 h 691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1722" h="6915077">
                <a:moveTo>
                  <a:pt x="7261586" y="0"/>
                </a:moveTo>
                <a:lnTo>
                  <a:pt x="12611722" y="5827"/>
                </a:lnTo>
                <a:lnTo>
                  <a:pt x="12611722" y="6863828"/>
                </a:lnTo>
                <a:lnTo>
                  <a:pt x="0" y="6915077"/>
                </a:lnTo>
                <a:lnTo>
                  <a:pt x="726158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66" name="Line">
            <a:extLst>
              <a:ext uri="{FF2B5EF4-FFF2-40B4-BE49-F238E27FC236}">
                <a16:creationId xmlns:a16="http://schemas.microsoft.com/office/drawing/2014/main" id="{C990F137-B2EB-6843-A20E-346FDD63E8C3}"/>
              </a:ext>
            </a:extLst>
          </p:cNvPr>
          <p:cNvSpPr/>
          <p:nvPr userDrawn="1"/>
        </p:nvSpPr>
        <p:spPr>
          <a:xfrm flipV="1">
            <a:off x="7477041" y="-20749"/>
            <a:ext cx="2771915" cy="6971807"/>
          </a:xfrm>
          <a:prstGeom prst="line">
            <a:avLst/>
          </a:prstGeom>
          <a:ln w="76200">
            <a:solidFill>
              <a:schemeClr val="accent5">
                <a:lumMod val="20000"/>
                <a:lumOff val="80000"/>
              </a:scheme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20636" y="2329683"/>
            <a:ext cx="8629966" cy="1671093"/>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400" b="1" i="0" u="none" strike="noStrike" cap="none" spc="0" normalizeH="0" baseline="0" dirty="0" smtClean="0">
                <a:ln>
                  <a:noFill/>
                </a:ln>
                <a:solidFill>
                  <a:schemeClr val="bg1">
                    <a:lumMod val="95000"/>
                  </a:schemeClr>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GB" dirty="0"/>
              <a:t>Click to edit Master text styles</a:t>
            </a:r>
          </a:p>
        </p:txBody>
      </p:sp>
      <p:grpSp>
        <p:nvGrpSpPr>
          <p:cNvPr id="18" name="Group 17">
            <a:extLst>
              <a:ext uri="{FF2B5EF4-FFF2-40B4-BE49-F238E27FC236}">
                <a16:creationId xmlns:a16="http://schemas.microsoft.com/office/drawing/2014/main" id="{18B6C850-1285-F445-B74E-D3C4769072CE}"/>
              </a:ext>
            </a:extLst>
          </p:cNvPr>
          <p:cNvGrpSpPr/>
          <p:nvPr userDrawn="1"/>
        </p:nvGrpSpPr>
        <p:grpSpPr>
          <a:xfrm>
            <a:off x="9459854" y="3421312"/>
            <a:ext cx="3960000" cy="5673803"/>
            <a:chOff x="9459854" y="3421312"/>
            <a:chExt cx="3960000" cy="5673803"/>
          </a:xfrm>
        </p:grpSpPr>
        <p:sp>
          <p:nvSpPr>
            <p:cNvPr id="19" name="Arc 18">
              <a:extLst>
                <a:ext uri="{FF2B5EF4-FFF2-40B4-BE49-F238E27FC236}">
                  <a16:creationId xmlns:a16="http://schemas.microsoft.com/office/drawing/2014/main" id="{BE51BFAD-D695-C14A-B433-91A71830A55B}"/>
                </a:ext>
              </a:extLst>
            </p:cNvPr>
            <p:cNvSpPr>
              <a:spLocks noChangeAspect="1"/>
            </p:cNvSpPr>
            <p:nvPr userDrawn="1"/>
          </p:nvSpPr>
          <p:spPr>
            <a:xfrm rot="4563474">
              <a:off x="10683581" y="3421312"/>
              <a:ext cx="2160000" cy="2160000"/>
            </a:xfrm>
            <a:prstGeom prst="arc">
              <a:avLst>
                <a:gd name="adj1" fmla="val 20927165"/>
                <a:gd name="adj2" fmla="val 13113890"/>
              </a:avLst>
            </a:prstGeom>
            <a:ln w="10160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20" name="Arc 19">
              <a:extLst>
                <a:ext uri="{FF2B5EF4-FFF2-40B4-BE49-F238E27FC236}">
                  <a16:creationId xmlns:a16="http://schemas.microsoft.com/office/drawing/2014/main" id="{D487E386-6A93-2841-9D2F-1A1F5AD814BC}"/>
                </a:ext>
              </a:extLst>
            </p:cNvPr>
            <p:cNvSpPr>
              <a:spLocks noChangeAspect="1"/>
            </p:cNvSpPr>
            <p:nvPr userDrawn="1"/>
          </p:nvSpPr>
          <p:spPr>
            <a:xfrm rot="4563474">
              <a:off x="11315833" y="4895270"/>
              <a:ext cx="1310400" cy="1310400"/>
            </a:xfrm>
            <a:prstGeom prst="arc">
              <a:avLst>
                <a:gd name="adj1" fmla="val 20927165"/>
                <a:gd name="adj2" fmla="val 13113890"/>
              </a:avLst>
            </a:prstGeom>
            <a:ln w="101600">
              <a:solidFill>
                <a:schemeClr val="accent3">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21" name="Arc 20">
              <a:extLst>
                <a:ext uri="{FF2B5EF4-FFF2-40B4-BE49-F238E27FC236}">
                  <a16:creationId xmlns:a16="http://schemas.microsoft.com/office/drawing/2014/main" id="{F43D1986-6B9E-0540-88CB-D20DE59EC60A}"/>
                </a:ext>
              </a:extLst>
            </p:cNvPr>
            <p:cNvSpPr>
              <a:spLocks noChangeAspect="1"/>
            </p:cNvSpPr>
            <p:nvPr userDrawn="1"/>
          </p:nvSpPr>
          <p:spPr>
            <a:xfrm rot="4563474">
              <a:off x="9459854" y="5135115"/>
              <a:ext cx="3960000" cy="3960000"/>
            </a:xfrm>
            <a:prstGeom prst="arc">
              <a:avLst>
                <a:gd name="adj1" fmla="val 6523833"/>
                <a:gd name="adj2" fmla="val 13113890"/>
              </a:avLst>
            </a:prstGeom>
            <a:ln w="203200">
              <a:solidFill>
                <a:schemeClr val="accent1">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grpSp>
    </p:spTree>
    <p:extLst>
      <p:ext uri="{BB962C8B-B14F-4D97-AF65-F5344CB8AC3E}">
        <p14:creationId xmlns:p14="http://schemas.microsoft.com/office/powerpoint/2010/main" val="16453963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ivider - blue">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429EBD8-7694-B443-8CF7-116C889ACF2A}"/>
              </a:ext>
            </a:extLst>
          </p:cNvPr>
          <p:cNvSpPr/>
          <p:nvPr/>
        </p:nvSpPr>
        <p:spPr>
          <a:xfrm rot="10800000">
            <a:off x="0" y="0"/>
            <a:ext cx="12239800" cy="68821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54" name="Rechteck 6">
            <a:extLst>
              <a:ext uri="{FF2B5EF4-FFF2-40B4-BE49-F238E27FC236}">
                <a16:creationId xmlns:a16="http://schemas.microsoft.com/office/drawing/2014/main" id="{325B1EC5-98DE-B24D-8A15-EEFDDA0F3293}"/>
              </a:ext>
            </a:extLst>
          </p:cNvPr>
          <p:cNvSpPr/>
          <p:nvPr userDrawn="1"/>
        </p:nvSpPr>
        <p:spPr>
          <a:xfrm>
            <a:off x="0" y="0"/>
            <a:ext cx="12239801" cy="688216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10" name="Rectangle 9">
            <a:extLst>
              <a:ext uri="{FF2B5EF4-FFF2-40B4-BE49-F238E27FC236}">
                <a16:creationId xmlns:a16="http://schemas.microsoft.com/office/drawing/2014/main" id="{B16225F6-CCDF-F847-9005-05209A47CF1F}"/>
              </a:ext>
            </a:extLst>
          </p:cNvPr>
          <p:cNvSpPr/>
          <p:nvPr userDrawn="1"/>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CA08F7D1-4F7E-6340-AACB-ACF11AD2721B}"/>
              </a:ext>
            </a:extLst>
          </p:cNvPr>
          <p:cNvSpPr>
            <a:spLocks noGrp="1"/>
          </p:cNvSpPr>
          <p:nvPr>
            <p:ph type="title"/>
          </p:nvPr>
        </p:nvSpPr>
        <p:spPr>
          <a:xfrm>
            <a:off x="-2" y="2842185"/>
            <a:ext cx="12239801" cy="1173631"/>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hu-HU" sz="48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r>
              <a:rPr lang="en-GB"/>
              <a:t>Click to edit Master title style</a:t>
            </a:r>
            <a:endParaRPr lang="hu-HU" dirty="0"/>
          </a:p>
        </p:txBody>
      </p:sp>
    </p:spTree>
    <p:extLst>
      <p:ext uri="{BB962C8B-B14F-4D97-AF65-F5344CB8AC3E}">
        <p14:creationId xmlns:p14="http://schemas.microsoft.com/office/powerpoint/2010/main" val="6884235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Divider - yellow">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429EBD8-7694-B443-8CF7-116C889ACF2A}"/>
              </a:ext>
            </a:extLst>
          </p:cNvPr>
          <p:cNvSpPr/>
          <p:nvPr/>
        </p:nvSpPr>
        <p:spPr>
          <a:xfrm rot="10800000">
            <a:off x="0" y="0"/>
            <a:ext cx="12239800" cy="68821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54" name="Rechteck 6">
            <a:extLst>
              <a:ext uri="{FF2B5EF4-FFF2-40B4-BE49-F238E27FC236}">
                <a16:creationId xmlns:a16="http://schemas.microsoft.com/office/drawing/2014/main" id="{325B1EC5-98DE-B24D-8A15-EEFDDA0F3293}"/>
              </a:ext>
            </a:extLst>
          </p:cNvPr>
          <p:cNvSpPr/>
          <p:nvPr userDrawn="1"/>
        </p:nvSpPr>
        <p:spPr>
          <a:xfrm>
            <a:off x="0" y="0"/>
            <a:ext cx="12239801" cy="688216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39" name="Rectangle 38">
            <a:extLst>
              <a:ext uri="{FF2B5EF4-FFF2-40B4-BE49-F238E27FC236}">
                <a16:creationId xmlns:a16="http://schemas.microsoft.com/office/drawing/2014/main" id="{49EA62D1-29F5-9942-93D9-7AD3DC133D5A}"/>
              </a:ext>
            </a:extLst>
          </p:cNvPr>
          <p:cNvSpPr/>
          <p:nvPr userDrawn="1"/>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40" name="Title 1">
            <a:extLst>
              <a:ext uri="{FF2B5EF4-FFF2-40B4-BE49-F238E27FC236}">
                <a16:creationId xmlns:a16="http://schemas.microsoft.com/office/drawing/2014/main" id="{D72D82E5-5894-044E-BFED-495627D9D527}"/>
              </a:ext>
            </a:extLst>
          </p:cNvPr>
          <p:cNvSpPr>
            <a:spLocks noGrp="1"/>
          </p:cNvSpPr>
          <p:nvPr>
            <p:ph type="title"/>
          </p:nvPr>
        </p:nvSpPr>
        <p:spPr>
          <a:xfrm>
            <a:off x="-2" y="2842185"/>
            <a:ext cx="12239801" cy="1173631"/>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hu-HU" sz="48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r>
              <a:rPr lang="en-GB"/>
              <a:t>Click to edit Master title style</a:t>
            </a:r>
            <a:endParaRPr lang="hu-HU" dirty="0"/>
          </a:p>
        </p:txBody>
      </p:sp>
    </p:spTree>
    <p:extLst>
      <p:ext uri="{BB962C8B-B14F-4D97-AF65-F5344CB8AC3E}">
        <p14:creationId xmlns:p14="http://schemas.microsoft.com/office/powerpoint/2010/main" val="14480629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ent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E91A-03D6-0646-8370-2E447715CC75}"/>
              </a:ext>
            </a:extLst>
          </p:cNvPr>
          <p:cNvSpPr>
            <a:spLocks noGrp="1"/>
          </p:cNvSpPr>
          <p:nvPr>
            <p:ph type="title"/>
          </p:nvPr>
        </p:nvSpPr>
        <p:spPr>
          <a:xfrm>
            <a:off x="-3313" y="-8360"/>
            <a:ext cx="12195313" cy="532748"/>
          </a:xfrm>
          <a:solidFill>
            <a:schemeClr val="accent5">
              <a:lumMod val="20000"/>
              <a:lumOff val="80000"/>
            </a:schemeClr>
          </a:solidFill>
        </p:spPr>
        <p:txBody>
          <a:bodyPr anchor="ctr">
            <a:noAutofit/>
          </a:bodyPr>
          <a:lstStyle>
            <a:lvl1pPr marL="45244" marR="0" indent="0" algn="l" defTabSz="410766" rtl="0" fontAlgn="auto" latinLnBrk="0" hangingPunct="0">
              <a:lnSpc>
                <a:spcPct val="100000"/>
              </a:lnSpc>
              <a:spcBef>
                <a:spcPts val="0"/>
              </a:spcBef>
              <a:spcAft>
                <a:spcPts val="0"/>
              </a:spcAft>
              <a:buClrTx/>
              <a:buSzTx/>
              <a:buFontTx/>
              <a:buNone/>
              <a:tabLst/>
              <a:defRPr kumimoji="0" lang="hu-HU" sz="3200" b="1" i="0" u="none" strike="noStrike" cap="none" spc="0" normalizeH="0" baseline="0" dirty="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r>
              <a:rPr lang="en-GB"/>
              <a:t>Click to edit Master title style</a:t>
            </a:r>
            <a:endParaRPr lang="hu-HU" dirty="0"/>
          </a:p>
        </p:txBody>
      </p:sp>
      <p:sp>
        <p:nvSpPr>
          <p:cNvPr id="4" name="Content Placeholder 11">
            <a:extLst>
              <a:ext uri="{FF2B5EF4-FFF2-40B4-BE49-F238E27FC236}">
                <a16:creationId xmlns:a16="http://schemas.microsoft.com/office/drawing/2014/main" id="{4A6D3F59-5081-1641-8C7A-014687A48F24}"/>
              </a:ext>
            </a:extLst>
          </p:cNvPr>
          <p:cNvSpPr>
            <a:spLocks noGrp="1" noChangeAspect="1"/>
          </p:cNvSpPr>
          <p:nvPr>
            <p:ph sz="quarter" idx="13"/>
          </p:nvPr>
        </p:nvSpPr>
        <p:spPr>
          <a:xfrm>
            <a:off x="660606" y="795226"/>
            <a:ext cx="10786327" cy="5275373"/>
          </a:xfrm>
        </p:spPr>
        <p:txBody>
          <a:bodyPr anchor="t" anchorCtr="0"/>
          <a:lstStyle>
            <a:lvl1pPr>
              <a:defRPr sz="32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a:defRPr sz="2800">
                <a:solidFill>
                  <a:schemeClr val="tx2"/>
                </a:solidFill>
                <a:latin typeface="Arial" panose="020B0604020202020204" pitchFamily="34" charset="0"/>
                <a:ea typeface="Helvetica Neue" panose="02000503000000020004" pitchFamily="2" charset="0"/>
                <a:cs typeface="Arial" panose="020B0604020202020204" pitchFamily="34" charset="0"/>
              </a:defRPr>
            </a:lvl2pPr>
            <a:lvl3pPr>
              <a:defRPr sz="24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3pPr>
            <a:lvl4pPr>
              <a:defRPr sz="20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4pPr>
            <a:lvl5pPr>
              <a:defRPr sz="18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dirty="0"/>
          </a:p>
        </p:txBody>
      </p:sp>
      <p:sp>
        <p:nvSpPr>
          <p:cNvPr id="18" name="Text Placeholder 17">
            <a:extLst>
              <a:ext uri="{FF2B5EF4-FFF2-40B4-BE49-F238E27FC236}">
                <a16:creationId xmlns:a16="http://schemas.microsoft.com/office/drawing/2014/main" id="{62DBE02C-60E6-4148-BE66-707905270416}"/>
              </a:ext>
            </a:extLst>
          </p:cNvPr>
          <p:cNvSpPr>
            <a:spLocks noGrp="1"/>
          </p:cNvSpPr>
          <p:nvPr>
            <p:ph type="body" sz="quarter" idx="14"/>
          </p:nvPr>
        </p:nvSpPr>
        <p:spPr>
          <a:xfrm>
            <a:off x="660606" y="6201197"/>
            <a:ext cx="10786327" cy="576000"/>
          </a:xfrm>
        </p:spPr>
        <p:txBody>
          <a:bodyPr anchor="ctr">
            <a:noAutofit/>
          </a:bodyPr>
          <a:lstStyle>
            <a:lvl1pPr marL="0" indent="0" algn="ctr">
              <a:lnSpc>
                <a:spcPct val="100000"/>
              </a:lnSpc>
              <a:spcBef>
                <a:spcPts val="0"/>
              </a:spcBef>
              <a:buNone/>
              <a:defRPr sz="1800">
                <a:solidFill>
                  <a:schemeClr val="accent5">
                    <a:lumMod val="75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GB"/>
              <a:t>Click to edit Master text styles</a:t>
            </a:r>
          </a:p>
        </p:txBody>
      </p:sp>
      <p:sp>
        <p:nvSpPr>
          <p:cNvPr id="9" name="Rectangle 8">
            <a:extLst>
              <a:ext uri="{FF2B5EF4-FFF2-40B4-BE49-F238E27FC236}">
                <a16:creationId xmlns:a16="http://schemas.microsoft.com/office/drawing/2014/main" id="{A0049BC6-7EB4-8344-A553-EAE7C52E9F6D}"/>
              </a:ext>
            </a:extLst>
          </p:cNvPr>
          <p:cNvSpPr/>
          <p:nvPr userDrawn="1"/>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15" name="Rounded Rectangle 14">
            <a:extLst>
              <a:ext uri="{FF2B5EF4-FFF2-40B4-BE49-F238E27FC236}">
                <a16:creationId xmlns:a16="http://schemas.microsoft.com/office/drawing/2014/main" id="{B2185F09-C269-1347-A42C-735F0FC1012D}"/>
              </a:ext>
            </a:extLst>
          </p:cNvPr>
          <p:cNvSpPr>
            <a:spLocks noChangeAspect="1"/>
          </p:cNvSpPr>
          <p:nvPr userDrawn="1"/>
        </p:nvSpPr>
        <p:spPr>
          <a:xfrm>
            <a:off x="11669369" y="6303680"/>
            <a:ext cx="396000" cy="396000"/>
          </a:xfrm>
          <a:prstGeom prst="roundRect">
            <a:avLst>
              <a:gd name="adj"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2400" dirty="0">
              <a:latin typeface="Arial" panose="020B0604020202020204" pitchFamily="34" charset="0"/>
              <a:ea typeface="Helvetica Neue" panose="02000503000000020004" pitchFamily="2" charset="0"/>
              <a:cs typeface="Arial" panose="020B0604020202020204" pitchFamily="34" charset="0"/>
            </a:endParaRPr>
          </a:p>
        </p:txBody>
      </p:sp>
      <p:sp>
        <p:nvSpPr>
          <p:cNvPr id="16" name="Circle">
            <a:extLst>
              <a:ext uri="{FF2B5EF4-FFF2-40B4-BE49-F238E27FC236}">
                <a16:creationId xmlns:a16="http://schemas.microsoft.com/office/drawing/2014/main" id="{CE5370C9-BB2B-3445-8CA2-9C8684E4B0CD}"/>
              </a:ext>
            </a:extLst>
          </p:cNvPr>
          <p:cNvSpPr>
            <a:spLocks noChangeAspect="1"/>
          </p:cNvSpPr>
          <p:nvPr userDrawn="1"/>
        </p:nvSpPr>
        <p:spPr>
          <a:xfrm>
            <a:off x="11705368" y="6339680"/>
            <a:ext cx="324001" cy="324000"/>
          </a:xfrm>
          <a:prstGeom prst="ellipse">
            <a:avLst/>
          </a:prstGeom>
          <a:solidFill>
            <a:schemeClr val="bg1">
              <a:alpha val="76000"/>
            </a:schemeClr>
          </a:solidFill>
          <a:ln w="38100" cap="flat">
            <a:solidFill>
              <a:schemeClr val="bg2">
                <a:alpha val="55000"/>
              </a:schemeClr>
            </a:solidFill>
            <a:prstDash val="solid"/>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dirty="0">
              <a:latin typeface="Arial" panose="020B0604020202020204" pitchFamily="34" charset="0"/>
              <a:ea typeface="Helvetica Neue" panose="02000503000000020004" pitchFamily="2" charset="0"/>
              <a:cs typeface="Arial" panose="020B0604020202020204" pitchFamily="34" charset="0"/>
            </a:endParaRPr>
          </a:p>
        </p:txBody>
      </p:sp>
      <p:sp>
        <p:nvSpPr>
          <p:cNvPr id="19" name="Slide Number Placeholder 4">
            <a:extLst>
              <a:ext uri="{FF2B5EF4-FFF2-40B4-BE49-F238E27FC236}">
                <a16:creationId xmlns:a16="http://schemas.microsoft.com/office/drawing/2014/main" id="{7A2F6EAE-97FD-1947-B338-C9FAE428D716}"/>
              </a:ext>
            </a:extLst>
          </p:cNvPr>
          <p:cNvSpPr>
            <a:spLocks noGrp="1"/>
          </p:cNvSpPr>
          <p:nvPr>
            <p:ph type="sldNum" sz="quarter" idx="12"/>
          </p:nvPr>
        </p:nvSpPr>
        <p:spPr>
          <a:xfrm>
            <a:off x="11669369" y="6303681"/>
            <a:ext cx="396000" cy="396000"/>
          </a:xfrm>
        </p:spPr>
        <p:txBody>
          <a:bodyPr anchor="ctr"/>
          <a:lstStyle>
            <a:lvl1pPr algn="ctr">
              <a:defRPr kumimoji="0" lang="hu-HU" sz="800" b="1" i="0" u="none" strike="noStrike" cap="none" spc="0" normalizeH="0" baseline="0" smtClean="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fld id="{86CB4B4D-7CA3-9044-876B-883B54F8677D}" type="slidenum">
              <a:rPr lang="x-none" smtClean="0"/>
              <a:pPr/>
              <a:t>‹#›</a:t>
            </a:fld>
            <a:endParaRPr lang="x-none" dirty="0"/>
          </a:p>
        </p:txBody>
      </p:sp>
    </p:spTree>
    <p:extLst>
      <p:ext uri="{BB962C8B-B14F-4D97-AF65-F5344CB8AC3E}">
        <p14:creationId xmlns:p14="http://schemas.microsoft.com/office/powerpoint/2010/main" val="13857801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ntent and text - without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E91A-03D6-0646-8370-2E447715CC75}"/>
              </a:ext>
            </a:extLst>
          </p:cNvPr>
          <p:cNvSpPr>
            <a:spLocks noGrp="1"/>
          </p:cNvSpPr>
          <p:nvPr>
            <p:ph type="title"/>
          </p:nvPr>
        </p:nvSpPr>
        <p:spPr>
          <a:xfrm>
            <a:off x="-3313" y="-8360"/>
            <a:ext cx="12195313" cy="532748"/>
          </a:xfrm>
          <a:solidFill>
            <a:schemeClr val="accent5">
              <a:lumMod val="20000"/>
              <a:lumOff val="80000"/>
            </a:schemeClr>
          </a:solidFill>
        </p:spPr>
        <p:txBody>
          <a:bodyPr anchor="ctr">
            <a:noAutofit/>
          </a:bodyPr>
          <a:lstStyle>
            <a:lvl1pPr marL="45244" marR="0" indent="0" algn="l" defTabSz="410766" rtl="0" fontAlgn="auto" latinLnBrk="0" hangingPunct="0">
              <a:lnSpc>
                <a:spcPct val="100000"/>
              </a:lnSpc>
              <a:spcBef>
                <a:spcPts val="0"/>
              </a:spcBef>
              <a:spcAft>
                <a:spcPts val="0"/>
              </a:spcAft>
              <a:buClrTx/>
              <a:buSzTx/>
              <a:buFontTx/>
              <a:buNone/>
              <a:tabLst/>
              <a:defRPr kumimoji="0" lang="hu-HU" sz="3200" b="1" i="0" u="none" strike="noStrike" cap="none" spc="0" normalizeH="0" baseline="0" dirty="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r>
              <a:rPr lang="en-GB"/>
              <a:t>Click to edit Master title style</a:t>
            </a:r>
            <a:endParaRPr lang="hu-HU" dirty="0"/>
          </a:p>
        </p:txBody>
      </p:sp>
      <p:sp>
        <p:nvSpPr>
          <p:cNvPr id="4" name="Content Placeholder 11">
            <a:extLst>
              <a:ext uri="{FF2B5EF4-FFF2-40B4-BE49-F238E27FC236}">
                <a16:creationId xmlns:a16="http://schemas.microsoft.com/office/drawing/2014/main" id="{4A6D3F59-5081-1641-8C7A-014687A48F24}"/>
              </a:ext>
            </a:extLst>
          </p:cNvPr>
          <p:cNvSpPr>
            <a:spLocks noGrp="1" noChangeAspect="1"/>
          </p:cNvSpPr>
          <p:nvPr>
            <p:ph sz="quarter" idx="13"/>
          </p:nvPr>
        </p:nvSpPr>
        <p:spPr>
          <a:xfrm>
            <a:off x="702837" y="795226"/>
            <a:ext cx="10786327" cy="5275373"/>
          </a:xfrm>
        </p:spPr>
        <p:txBody>
          <a:bodyPr anchor="t" anchorCtr="0"/>
          <a:lstStyle>
            <a:lvl1pPr>
              <a:lnSpc>
                <a:spcPct val="100000"/>
              </a:lnSpc>
              <a:spcBef>
                <a:spcPts val="1800"/>
              </a:spcBef>
              <a:defRPr sz="32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a:lnSpc>
                <a:spcPct val="100000"/>
              </a:lnSpc>
              <a:defRPr sz="2800">
                <a:solidFill>
                  <a:schemeClr val="tx2"/>
                </a:solidFill>
                <a:latin typeface="Arial" panose="020B0604020202020204" pitchFamily="34" charset="0"/>
                <a:ea typeface="Helvetica Neue" panose="02000503000000020004" pitchFamily="2" charset="0"/>
                <a:cs typeface="Arial" panose="020B0604020202020204" pitchFamily="34" charset="0"/>
              </a:defRPr>
            </a:lvl2pPr>
            <a:lvl3pPr>
              <a:lnSpc>
                <a:spcPct val="100000"/>
              </a:lnSpc>
              <a:defRPr sz="24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3pPr>
            <a:lvl4pPr>
              <a:lnSpc>
                <a:spcPct val="100000"/>
              </a:lnSpc>
              <a:defRPr sz="20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4pPr>
            <a:lvl5pPr>
              <a:lnSpc>
                <a:spcPct val="100000"/>
              </a:lnSpc>
              <a:defRPr sz="18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hu-HU" dirty="0"/>
          </a:p>
        </p:txBody>
      </p:sp>
      <p:sp>
        <p:nvSpPr>
          <p:cNvPr id="18" name="Text Placeholder 17">
            <a:extLst>
              <a:ext uri="{FF2B5EF4-FFF2-40B4-BE49-F238E27FC236}">
                <a16:creationId xmlns:a16="http://schemas.microsoft.com/office/drawing/2014/main" id="{62DBE02C-60E6-4148-BE66-707905270416}"/>
              </a:ext>
            </a:extLst>
          </p:cNvPr>
          <p:cNvSpPr>
            <a:spLocks noGrp="1"/>
          </p:cNvSpPr>
          <p:nvPr>
            <p:ph type="body" sz="quarter" idx="14"/>
          </p:nvPr>
        </p:nvSpPr>
        <p:spPr>
          <a:xfrm>
            <a:off x="702837" y="6201197"/>
            <a:ext cx="10786327" cy="576000"/>
          </a:xfrm>
        </p:spPr>
        <p:txBody>
          <a:bodyPr anchor="ctr">
            <a:noAutofit/>
          </a:bodyPr>
          <a:lstStyle>
            <a:lvl1pPr marL="0" indent="0" algn="ctr">
              <a:lnSpc>
                <a:spcPct val="100000"/>
              </a:lnSpc>
              <a:spcBef>
                <a:spcPts val="0"/>
              </a:spcBef>
              <a:buNone/>
              <a:defRPr sz="1800">
                <a:solidFill>
                  <a:schemeClr val="accent5">
                    <a:lumMod val="75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GB"/>
              <a:t>Click to edit Master text styles</a:t>
            </a:r>
          </a:p>
        </p:txBody>
      </p:sp>
      <p:sp>
        <p:nvSpPr>
          <p:cNvPr id="9" name="Rectangle 8">
            <a:extLst>
              <a:ext uri="{FF2B5EF4-FFF2-40B4-BE49-F238E27FC236}">
                <a16:creationId xmlns:a16="http://schemas.microsoft.com/office/drawing/2014/main" id="{A0049BC6-7EB4-8344-A553-EAE7C52E9F6D}"/>
              </a:ext>
            </a:extLst>
          </p:cNvPr>
          <p:cNvSpPr/>
          <p:nvPr userDrawn="1"/>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29096449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 and text - Benc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E91A-03D6-0646-8370-2E447715CC75}"/>
              </a:ext>
            </a:extLst>
          </p:cNvPr>
          <p:cNvSpPr>
            <a:spLocks noGrp="1"/>
          </p:cNvSpPr>
          <p:nvPr>
            <p:ph type="title"/>
          </p:nvPr>
        </p:nvSpPr>
        <p:spPr>
          <a:xfrm>
            <a:off x="-3313" y="-8360"/>
            <a:ext cx="12195313" cy="532748"/>
          </a:xfrm>
          <a:solidFill>
            <a:schemeClr val="accent5">
              <a:lumMod val="20000"/>
              <a:lumOff val="80000"/>
            </a:schemeClr>
          </a:solidFill>
        </p:spPr>
        <p:txBody>
          <a:bodyPr anchor="ctr">
            <a:noAutofit/>
          </a:bodyPr>
          <a:lstStyle>
            <a:lvl1pPr marL="45244" marR="0" indent="0" algn="l" defTabSz="410766" rtl="0" fontAlgn="auto" latinLnBrk="0" hangingPunct="0">
              <a:lnSpc>
                <a:spcPct val="100000"/>
              </a:lnSpc>
              <a:spcBef>
                <a:spcPts val="0"/>
              </a:spcBef>
              <a:spcAft>
                <a:spcPts val="0"/>
              </a:spcAft>
              <a:buClrTx/>
              <a:buSzTx/>
              <a:buFontTx/>
              <a:buNone/>
              <a:tabLst/>
              <a:defRPr kumimoji="0" lang="hu-HU" sz="3200" b="1" i="0" u="none" strike="noStrike" cap="none" spc="0" normalizeH="0" baseline="0" dirty="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r>
              <a:rPr lang="en-GB"/>
              <a:t>Click to edit Master title style</a:t>
            </a:r>
            <a:endParaRPr lang="hu-HU" dirty="0"/>
          </a:p>
        </p:txBody>
      </p:sp>
      <p:sp>
        <p:nvSpPr>
          <p:cNvPr id="4" name="Content Placeholder 11">
            <a:extLst>
              <a:ext uri="{FF2B5EF4-FFF2-40B4-BE49-F238E27FC236}">
                <a16:creationId xmlns:a16="http://schemas.microsoft.com/office/drawing/2014/main" id="{4A6D3F59-5081-1641-8C7A-014687A48F24}"/>
              </a:ext>
            </a:extLst>
          </p:cNvPr>
          <p:cNvSpPr>
            <a:spLocks noGrp="1" noChangeAspect="1"/>
          </p:cNvSpPr>
          <p:nvPr>
            <p:ph sz="quarter" idx="13"/>
          </p:nvPr>
        </p:nvSpPr>
        <p:spPr>
          <a:xfrm>
            <a:off x="702837" y="795226"/>
            <a:ext cx="10786327" cy="5275373"/>
          </a:xfrm>
        </p:spPr>
        <p:txBody>
          <a:bodyPr anchor="t" anchorCtr="0">
            <a:normAutofit/>
          </a:bodyPr>
          <a:lstStyle>
            <a:lvl1pPr>
              <a:lnSpc>
                <a:spcPct val="100000"/>
              </a:lnSpc>
              <a:spcBef>
                <a:spcPts val="1800"/>
              </a:spcBef>
              <a:defRPr sz="28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a:lnSpc>
                <a:spcPct val="100000"/>
              </a:lnSpc>
              <a:defRPr sz="2400">
                <a:solidFill>
                  <a:schemeClr val="tx2"/>
                </a:solidFill>
                <a:latin typeface="Arial" panose="020B0604020202020204" pitchFamily="34" charset="0"/>
                <a:ea typeface="Helvetica Neue" panose="02000503000000020004" pitchFamily="2" charset="0"/>
                <a:cs typeface="Arial" panose="020B0604020202020204" pitchFamily="34" charset="0"/>
              </a:defRPr>
            </a:lvl2pPr>
            <a:lvl3pPr>
              <a:lnSpc>
                <a:spcPct val="100000"/>
              </a:lnSpc>
              <a:defRPr sz="20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3pPr>
            <a:lvl4pPr>
              <a:lnSpc>
                <a:spcPct val="100000"/>
              </a:lnSpc>
              <a:defRPr sz="18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4pPr>
            <a:lvl5pPr>
              <a:lnSpc>
                <a:spcPct val="100000"/>
              </a:lnSpc>
              <a:defRPr sz="16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hu-HU" dirty="0"/>
          </a:p>
        </p:txBody>
      </p:sp>
      <p:sp>
        <p:nvSpPr>
          <p:cNvPr id="18" name="Text Placeholder 17">
            <a:extLst>
              <a:ext uri="{FF2B5EF4-FFF2-40B4-BE49-F238E27FC236}">
                <a16:creationId xmlns:a16="http://schemas.microsoft.com/office/drawing/2014/main" id="{62DBE02C-60E6-4148-BE66-707905270416}"/>
              </a:ext>
            </a:extLst>
          </p:cNvPr>
          <p:cNvSpPr>
            <a:spLocks noGrp="1"/>
          </p:cNvSpPr>
          <p:nvPr>
            <p:ph type="body" sz="quarter" idx="14"/>
          </p:nvPr>
        </p:nvSpPr>
        <p:spPr>
          <a:xfrm>
            <a:off x="702837" y="6201197"/>
            <a:ext cx="10786327" cy="576000"/>
          </a:xfrm>
        </p:spPr>
        <p:txBody>
          <a:bodyPr anchor="ctr">
            <a:noAutofit/>
          </a:bodyPr>
          <a:lstStyle>
            <a:lvl1pPr marL="0" indent="0" algn="ctr">
              <a:lnSpc>
                <a:spcPct val="100000"/>
              </a:lnSpc>
              <a:spcBef>
                <a:spcPts val="0"/>
              </a:spcBef>
              <a:buNone/>
              <a:defRPr sz="1800">
                <a:solidFill>
                  <a:schemeClr val="accent5">
                    <a:lumMod val="75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GB"/>
              <a:t>Click to edit Master text styles</a:t>
            </a:r>
          </a:p>
        </p:txBody>
      </p:sp>
      <p:sp>
        <p:nvSpPr>
          <p:cNvPr id="9" name="Rectangle 8">
            <a:extLst>
              <a:ext uri="{FF2B5EF4-FFF2-40B4-BE49-F238E27FC236}">
                <a16:creationId xmlns:a16="http://schemas.microsoft.com/office/drawing/2014/main" id="{A0049BC6-7EB4-8344-A553-EAE7C52E9F6D}"/>
              </a:ext>
            </a:extLst>
          </p:cNvPr>
          <p:cNvSpPr/>
          <p:nvPr userDrawn="1"/>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33518973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ontent es kis referencia">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E91A-03D6-0646-8370-2E447715CC75}"/>
              </a:ext>
            </a:extLst>
          </p:cNvPr>
          <p:cNvSpPr>
            <a:spLocks noGrp="1"/>
          </p:cNvSpPr>
          <p:nvPr>
            <p:ph type="title"/>
          </p:nvPr>
        </p:nvSpPr>
        <p:spPr>
          <a:xfrm>
            <a:off x="-3313" y="-8360"/>
            <a:ext cx="12195313" cy="532748"/>
          </a:xfrm>
          <a:solidFill>
            <a:schemeClr val="accent5">
              <a:lumMod val="20000"/>
              <a:lumOff val="80000"/>
            </a:schemeClr>
          </a:solidFill>
        </p:spPr>
        <p:txBody>
          <a:bodyPr anchor="ctr">
            <a:noAutofit/>
          </a:bodyPr>
          <a:lstStyle>
            <a:lvl1pPr marL="45244" marR="0" indent="0" algn="l" defTabSz="410766" rtl="0" fontAlgn="auto" latinLnBrk="0" hangingPunct="0">
              <a:lnSpc>
                <a:spcPct val="100000"/>
              </a:lnSpc>
              <a:spcBef>
                <a:spcPts val="0"/>
              </a:spcBef>
              <a:spcAft>
                <a:spcPts val="0"/>
              </a:spcAft>
              <a:buClrTx/>
              <a:buSzTx/>
              <a:buFontTx/>
              <a:buNone/>
              <a:tabLst/>
              <a:defRPr kumimoji="0" lang="hu-HU" sz="3200" b="1" i="0" u="none" strike="noStrike" cap="none" spc="0" normalizeH="0" baseline="0" dirty="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r>
              <a:rPr lang="en-GB"/>
              <a:t>Click to edit Master title style</a:t>
            </a:r>
            <a:endParaRPr lang="hu-HU" dirty="0"/>
          </a:p>
        </p:txBody>
      </p:sp>
      <p:sp>
        <p:nvSpPr>
          <p:cNvPr id="4" name="Content Placeholder 11">
            <a:extLst>
              <a:ext uri="{FF2B5EF4-FFF2-40B4-BE49-F238E27FC236}">
                <a16:creationId xmlns:a16="http://schemas.microsoft.com/office/drawing/2014/main" id="{4A6D3F59-5081-1641-8C7A-014687A48F24}"/>
              </a:ext>
            </a:extLst>
          </p:cNvPr>
          <p:cNvSpPr>
            <a:spLocks noGrp="1" noChangeAspect="1"/>
          </p:cNvSpPr>
          <p:nvPr>
            <p:ph sz="quarter" idx="13"/>
          </p:nvPr>
        </p:nvSpPr>
        <p:spPr>
          <a:xfrm>
            <a:off x="702837" y="795226"/>
            <a:ext cx="10786327" cy="5432579"/>
          </a:xfrm>
        </p:spPr>
        <p:txBody>
          <a:bodyPr anchor="t" anchorCtr="0">
            <a:normAutofit/>
          </a:bodyPr>
          <a:lstStyle>
            <a:lvl1pPr>
              <a:lnSpc>
                <a:spcPct val="100000"/>
              </a:lnSpc>
              <a:spcBef>
                <a:spcPts val="1800"/>
              </a:spcBef>
              <a:defRPr sz="28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a:lnSpc>
                <a:spcPct val="100000"/>
              </a:lnSpc>
              <a:defRPr sz="2400">
                <a:solidFill>
                  <a:schemeClr val="tx2"/>
                </a:solidFill>
                <a:latin typeface="Arial" panose="020B0604020202020204" pitchFamily="34" charset="0"/>
                <a:ea typeface="Helvetica Neue" panose="02000503000000020004" pitchFamily="2" charset="0"/>
                <a:cs typeface="Arial" panose="020B0604020202020204" pitchFamily="34" charset="0"/>
              </a:defRPr>
            </a:lvl2pPr>
            <a:lvl3pPr>
              <a:lnSpc>
                <a:spcPct val="100000"/>
              </a:lnSpc>
              <a:defRPr sz="20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3pPr>
            <a:lvl4pPr>
              <a:lnSpc>
                <a:spcPct val="100000"/>
              </a:lnSpc>
              <a:defRPr sz="18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4pPr>
            <a:lvl5pPr>
              <a:lnSpc>
                <a:spcPct val="100000"/>
              </a:lnSpc>
              <a:defRPr sz="16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hu-HU" dirty="0"/>
          </a:p>
        </p:txBody>
      </p:sp>
      <p:sp>
        <p:nvSpPr>
          <p:cNvPr id="18" name="Text Placeholder 17">
            <a:extLst>
              <a:ext uri="{FF2B5EF4-FFF2-40B4-BE49-F238E27FC236}">
                <a16:creationId xmlns:a16="http://schemas.microsoft.com/office/drawing/2014/main" id="{62DBE02C-60E6-4148-BE66-707905270416}"/>
              </a:ext>
            </a:extLst>
          </p:cNvPr>
          <p:cNvSpPr>
            <a:spLocks noGrp="1"/>
          </p:cNvSpPr>
          <p:nvPr>
            <p:ph type="body" sz="quarter" idx="14"/>
          </p:nvPr>
        </p:nvSpPr>
        <p:spPr>
          <a:xfrm>
            <a:off x="702837" y="6458465"/>
            <a:ext cx="10786327" cy="318732"/>
          </a:xfrm>
          <a:ln>
            <a:solidFill>
              <a:schemeClr val="bg1">
                <a:lumMod val="50000"/>
              </a:schemeClr>
            </a:solidFill>
          </a:ln>
        </p:spPr>
        <p:txBody>
          <a:bodyPr anchor="ctr">
            <a:noAutofit/>
          </a:bodyPr>
          <a:lstStyle>
            <a:lvl1pPr marL="0" indent="0" algn="ctr">
              <a:lnSpc>
                <a:spcPct val="100000"/>
              </a:lnSpc>
              <a:spcBef>
                <a:spcPts val="0"/>
              </a:spcBef>
              <a:buNone/>
              <a:defRPr sz="1400">
                <a:solidFill>
                  <a:schemeClr val="bg1">
                    <a:lumMod val="50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GB" dirty="0"/>
              <a:t>Click to edit Master text styles</a:t>
            </a:r>
          </a:p>
        </p:txBody>
      </p:sp>
      <p:sp>
        <p:nvSpPr>
          <p:cNvPr id="9" name="Rectangle 8">
            <a:extLst>
              <a:ext uri="{FF2B5EF4-FFF2-40B4-BE49-F238E27FC236}">
                <a16:creationId xmlns:a16="http://schemas.microsoft.com/office/drawing/2014/main" id="{A0049BC6-7EB4-8344-A553-EAE7C52E9F6D}"/>
              </a:ext>
            </a:extLst>
          </p:cNvPr>
          <p:cNvSpPr/>
          <p:nvPr userDrawn="1"/>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5214331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Ending slide">
    <p:bg>
      <p:bgPr>
        <a:solidFill>
          <a:schemeClr val="accent5"/>
        </a:solidFill>
        <a:effectLst/>
      </p:bgPr>
    </p:bg>
    <p:spTree>
      <p:nvGrpSpPr>
        <p:cNvPr id="1" name=""/>
        <p:cNvGrpSpPr/>
        <p:nvPr/>
      </p:nvGrpSpPr>
      <p:grpSpPr>
        <a:xfrm>
          <a:off x="0" y="0"/>
          <a:ext cx="0" cy="0"/>
          <a:chOff x="0" y="0"/>
          <a:chExt cx="0" cy="0"/>
        </a:xfrm>
      </p:grpSpPr>
      <p:sp>
        <p:nvSpPr>
          <p:cNvPr id="4" name="Rechteck 6">
            <a:extLst>
              <a:ext uri="{FF2B5EF4-FFF2-40B4-BE49-F238E27FC236}">
                <a16:creationId xmlns:a16="http://schemas.microsoft.com/office/drawing/2014/main" id="{94A97DD3-8033-D340-B873-174EA8A02C08}"/>
              </a:ext>
            </a:extLst>
          </p:cNvPr>
          <p:cNvSpPr/>
          <p:nvPr userDrawn="1"/>
        </p:nvSpPr>
        <p:spPr>
          <a:xfrm>
            <a:off x="0" y="6968"/>
            <a:ext cx="12239801"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C5D85205-C73E-9840-A75F-46F8409A11BA}"/>
              </a:ext>
            </a:extLst>
          </p:cNvPr>
          <p:cNvSpPr/>
          <p:nvPr userDrawn="1"/>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A8E855B-0625-7E46-AF96-91351538A2F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52302" y="5913885"/>
            <a:ext cx="2535193" cy="756000"/>
          </a:xfrm>
          <a:prstGeom prst="rect">
            <a:avLst/>
          </a:prstGeom>
        </p:spPr>
      </p:pic>
      <p:sp>
        <p:nvSpPr>
          <p:cNvPr id="2" name="TextBox 1">
            <a:extLst>
              <a:ext uri="{FF2B5EF4-FFF2-40B4-BE49-F238E27FC236}">
                <a16:creationId xmlns:a16="http://schemas.microsoft.com/office/drawing/2014/main" id="{8E6FD779-292F-F942-89FB-DCF73E959310}"/>
              </a:ext>
            </a:extLst>
          </p:cNvPr>
          <p:cNvSpPr txBox="1"/>
          <p:nvPr userDrawn="1"/>
        </p:nvSpPr>
        <p:spPr>
          <a:xfrm>
            <a:off x="0" y="3013500"/>
            <a:ext cx="12192000" cy="830997"/>
          </a:xfrm>
          <a:prstGeom prst="rect">
            <a:avLst/>
          </a:prstGeom>
          <a:noFill/>
        </p:spPr>
        <p:txBody>
          <a:bodyPr wrap="square" rtlCol="0">
            <a:spAutoFit/>
          </a:bodyPr>
          <a:lstStyle/>
          <a:p>
            <a:r>
              <a:rPr lang="en-GB" sz="4800" b="0" dirty="0">
                <a:solidFill>
                  <a:schemeClr val="tx2"/>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30111174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345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 circles">
    <p:bg>
      <p:bgPr>
        <a:solidFill>
          <a:schemeClr val="bg1"/>
        </a:solidFill>
        <a:effectLst/>
      </p:bgPr>
    </p:bg>
    <p:spTree>
      <p:nvGrpSpPr>
        <p:cNvPr id="1" name=""/>
        <p:cNvGrpSpPr/>
        <p:nvPr/>
      </p:nvGrpSpPr>
      <p:grpSpPr>
        <a:xfrm>
          <a:off x="0" y="0"/>
          <a:ext cx="0" cy="0"/>
          <a:chOff x="0" y="0"/>
          <a:chExt cx="0" cy="0"/>
        </a:xfrm>
      </p:grpSpPr>
      <p:sp>
        <p:nvSpPr>
          <p:cNvPr id="62" name="Rechteck 6">
            <a:extLst>
              <a:ext uri="{FF2B5EF4-FFF2-40B4-BE49-F238E27FC236}">
                <a16:creationId xmlns:a16="http://schemas.microsoft.com/office/drawing/2014/main" id="{9D4342B5-AB17-734F-A18F-B83304440812}"/>
              </a:ext>
            </a:extLst>
          </p:cNvPr>
          <p:cNvSpPr/>
          <p:nvPr/>
        </p:nvSpPr>
        <p:spPr>
          <a:xfrm rot="10800000">
            <a:off x="7566052" y="-19280"/>
            <a:ext cx="4625945" cy="6898030"/>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8546763"/>
              <a:gd name="connsiteY0" fmla="*/ 0 h 6871347"/>
              <a:gd name="connsiteX1" fmla="*/ 8546763 w 8546763"/>
              <a:gd name="connsiteY1" fmla="*/ 0 h 6871347"/>
              <a:gd name="connsiteX2" fmla="*/ 5352774 w 8546763"/>
              <a:gd name="connsiteY2" fmla="*/ 6871347 h 6871347"/>
              <a:gd name="connsiteX3" fmla="*/ 0 w 8546763"/>
              <a:gd name="connsiteY3" fmla="*/ 6857999 h 6871347"/>
              <a:gd name="connsiteX4" fmla="*/ 0 w 8546763"/>
              <a:gd name="connsiteY4" fmla="*/ 0 h 6871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6763" h="6871347">
                <a:moveTo>
                  <a:pt x="0" y="0"/>
                </a:moveTo>
                <a:lnTo>
                  <a:pt x="8546763" y="0"/>
                </a:lnTo>
                <a:lnTo>
                  <a:pt x="5352774" y="6871347"/>
                </a:lnTo>
                <a:lnTo>
                  <a:pt x="0" y="6857999"/>
                </a:lnTo>
                <a:lnTo>
                  <a:pt x="0" y="0"/>
                </a:lnTo>
                <a:close/>
              </a:path>
            </a:pathLst>
          </a:custGeom>
          <a:blipFill dpi="0" rotWithShape="1">
            <a:blip r:embed="rId2" cstate="email">
              <a:alphaModFix amt="5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BC8E165-B1CB-4C4B-8055-FF1B6A1BDC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86167" y="332213"/>
            <a:ext cx="2208516" cy="451202"/>
          </a:xfrm>
          <a:prstGeom prst="rect">
            <a:avLst/>
          </a:prstGeom>
        </p:spPr>
      </p:pic>
      <p:sp>
        <p:nvSpPr>
          <p:cNvPr id="66" name="Line">
            <a:extLst>
              <a:ext uri="{FF2B5EF4-FFF2-40B4-BE49-F238E27FC236}">
                <a16:creationId xmlns:a16="http://schemas.microsoft.com/office/drawing/2014/main" id="{C990F137-B2EB-6843-A20E-346FDD63E8C3}"/>
              </a:ext>
            </a:extLst>
          </p:cNvPr>
          <p:cNvSpPr/>
          <p:nvPr/>
        </p:nvSpPr>
        <p:spPr>
          <a:xfrm flipV="1">
            <a:off x="7566051" y="-62826"/>
            <a:ext cx="1727797" cy="6941576"/>
          </a:xfrm>
          <a:prstGeom prst="line">
            <a:avLst/>
          </a:prstGeom>
          <a:ln w="76200">
            <a:solidFill>
              <a:schemeClr val="accent5">
                <a:lumMod val="20000"/>
                <a:lumOff val="80000"/>
              </a:scheme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75561" y="2357365"/>
            <a:ext cx="8307788" cy="1671093"/>
          </a:xfrm>
        </p:spPr>
        <p:txBody>
          <a:bodyPr anchor="t">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800" b="1" i="0" u="none" strike="noStrike" cap="none" spc="0" normalizeH="0" baseline="0" dirty="0" smtClean="0">
                <a:ln>
                  <a:noFill/>
                </a:ln>
                <a:solidFill>
                  <a:schemeClr val="accent2">
                    <a:lumMod val="50000"/>
                  </a:schemeClr>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a:t>Click to edit Master text styles</a:t>
            </a:r>
          </a:p>
        </p:txBody>
      </p:sp>
      <p:sp>
        <p:nvSpPr>
          <p:cNvPr id="48" name="Text Placeholder 3">
            <a:extLst>
              <a:ext uri="{FF2B5EF4-FFF2-40B4-BE49-F238E27FC236}">
                <a16:creationId xmlns:a16="http://schemas.microsoft.com/office/drawing/2014/main" id="{52253213-4E87-8F49-B8FA-FE7D99F4DA0B}"/>
              </a:ext>
            </a:extLst>
          </p:cNvPr>
          <p:cNvSpPr>
            <a:spLocks noGrp="1"/>
          </p:cNvSpPr>
          <p:nvPr>
            <p:ph type="body" sz="quarter" idx="11"/>
          </p:nvPr>
        </p:nvSpPr>
        <p:spPr>
          <a:xfrm>
            <a:off x="666576" y="4072003"/>
            <a:ext cx="7125758" cy="1173662"/>
          </a:xfrm>
        </p:spPr>
        <p:txBody>
          <a:bodyPr anchor="t">
            <a:norm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3200" b="0" i="0" u="none" strike="noStrike" cap="none" spc="0" normalizeH="0" baseline="0" dirty="0" smtClean="0">
                <a:ln>
                  <a:noFill/>
                </a:ln>
                <a:solidFill>
                  <a:schemeClr val="accent1"/>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US"/>
              <a:t>Click to edit Master text styles</a:t>
            </a:r>
          </a:p>
        </p:txBody>
      </p:sp>
      <p:grpSp>
        <p:nvGrpSpPr>
          <p:cNvPr id="2" name="Group 1">
            <a:extLst>
              <a:ext uri="{FF2B5EF4-FFF2-40B4-BE49-F238E27FC236}">
                <a16:creationId xmlns:a16="http://schemas.microsoft.com/office/drawing/2014/main" id="{89A0FAAB-3436-1741-97E8-2987027BE9A2}"/>
              </a:ext>
            </a:extLst>
          </p:cNvPr>
          <p:cNvGrpSpPr/>
          <p:nvPr/>
        </p:nvGrpSpPr>
        <p:grpSpPr>
          <a:xfrm>
            <a:off x="9459854" y="3421312"/>
            <a:ext cx="3960000" cy="5673803"/>
            <a:chOff x="9459854" y="3421312"/>
            <a:chExt cx="3960000" cy="5673803"/>
          </a:xfrm>
        </p:grpSpPr>
        <p:sp>
          <p:nvSpPr>
            <p:cNvPr id="11" name="Arc 10">
              <a:extLst>
                <a:ext uri="{FF2B5EF4-FFF2-40B4-BE49-F238E27FC236}">
                  <a16:creationId xmlns:a16="http://schemas.microsoft.com/office/drawing/2014/main" id="{BBEF4A6A-312F-774F-9FF0-3C66FD7CC42B}"/>
                </a:ext>
              </a:extLst>
            </p:cNvPr>
            <p:cNvSpPr>
              <a:spLocks noChangeAspect="1"/>
            </p:cNvSpPr>
            <p:nvPr/>
          </p:nvSpPr>
          <p:spPr>
            <a:xfrm rot="4563474">
              <a:off x="10683581" y="3421312"/>
              <a:ext cx="2160000" cy="2160000"/>
            </a:xfrm>
            <a:prstGeom prst="arc">
              <a:avLst>
                <a:gd name="adj1" fmla="val 20927165"/>
                <a:gd name="adj2" fmla="val 13113890"/>
              </a:avLst>
            </a:prstGeom>
            <a:ln w="10160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12" name="Arc 11">
              <a:extLst>
                <a:ext uri="{FF2B5EF4-FFF2-40B4-BE49-F238E27FC236}">
                  <a16:creationId xmlns:a16="http://schemas.microsoft.com/office/drawing/2014/main" id="{9E574038-34A2-964E-AB32-952E93898D4F}"/>
                </a:ext>
              </a:extLst>
            </p:cNvPr>
            <p:cNvSpPr>
              <a:spLocks noChangeAspect="1"/>
            </p:cNvSpPr>
            <p:nvPr/>
          </p:nvSpPr>
          <p:spPr>
            <a:xfrm rot="4563474">
              <a:off x="11315833" y="4895270"/>
              <a:ext cx="1310400" cy="1310400"/>
            </a:xfrm>
            <a:prstGeom prst="arc">
              <a:avLst>
                <a:gd name="adj1" fmla="val 20927165"/>
                <a:gd name="adj2" fmla="val 13113890"/>
              </a:avLst>
            </a:prstGeom>
            <a:ln w="101600">
              <a:solidFill>
                <a:schemeClr val="accent3">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13" name="Arc 12">
              <a:extLst>
                <a:ext uri="{FF2B5EF4-FFF2-40B4-BE49-F238E27FC236}">
                  <a16:creationId xmlns:a16="http://schemas.microsoft.com/office/drawing/2014/main" id="{688F6C61-9228-D940-93A5-1F3BCC26EA1A}"/>
                </a:ext>
              </a:extLst>
            </p:cNvPr>
            <p:cNvSpPr>
              <a:spLocks noChangeAspect="1"/>
            </p:cNvSpPr>
            <p:nvPr/>
          </p:nvSpPr>
          <p:spPr>
            <a:xfrm rot="4563474">
              <a:off x="9459854" y="5135115"/>
              <a:ext cx="3960000" cy="3960000"/>
            </a:xfrm>
            <a:prstGeom prst="arc">
              <a:avLst>
                <a:gd name="adj1" fmla="val 6523833"/>
                <a:gd name="adj2" fmla="val 13113890"/>
              </a:avLst>
            </a:prstGeom>
            <a:ln w="203200">
              <a:solidFill>
                <a:schemeClr val="accent1">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grpSp>
    </p:spTree>
    <p:extLst>
      <p:ext uri="{BB962C8B-B14F-4D97-AF65-F5344CB8AC3E}">
        <p14:creationId xmlns:p14="http://schemas.microsoft.com/office/powerpoint/2010/main" val="20698028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opic title - circles">
    <p:bg>
      <p:bgPr>
        <a:solidFill>
          <a:schemeClr val="bg1"/>
        </a:solidFill>
        <a:effectLst/>
      </p:bgPr>
    </p:bg>
    <p:spTree>
      <p:nvGrpSpPr>
        <p:cNvPr id="1" name=""/>
        <p:cNvGrpSpPr/>
        <p:nvPr/>
      </p:nvGrpSpPr>
      <p:grpSpPr>
        <a:xfrm>
          <a:off x="0" y="0"/>
          <a:ext cx="0" cy="0"/>
          <a:chOff x="0" y="0"/>
          <a:chExt cx="0" cy="0"/>
        </a:xfrm>
      </p:grpSpPr>
      <p:sp>
        <p:nvSpPr>
          <p:cNvPr id="12" name="Rechteck 6">
            <a:extLst>
              <a:ext uri="{FF2B5EF4-FFF2-40B4-BE49-F238E27FC236}">
                <a16:creationId xmlns:a16="http://schemas.microsoft.com/office/drawing/2014/main" id="{202008F0-944C-0E4E-B8A8-770D14617DD3}"/>
              </a:ext>
            </a:extLst>
          </p:cNvPr>
          <p:cNvSpPr/>
          <p:nvPr/>
        </p:nvSpPr>
        <p:spPr>
          <a:xfrm>
            <a:off x="-6569" y="-1"/>
            <a:ext cx="10234902" cy="6890864"/>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86285"/>
              <a:gd name="connsiteX1" fmla="*/ 7882391 w 7882391"/>
              <a:gd name="connsiteY1" fmla="*/ 0 h 6886285"/>
              <a:gd name="connsiteX2" fmla="*/ 5781275 w 7882391"/>
              <a:gd name="connsiteY2" fmla="*/ 6886285 h 6886285"/>
              <a:gd name="connsiteX3" fmla="*/ 0 w 7882391"/>
              <a:gd name="connsiteY3" fmla="*/ 6857999 h 6886285"/>
              <a:gd name="connsiteX4" fmla="*/ 0 w 7882391"/>
              <a:gd name="connsiteY4" fmla="*/ 0 h 6886285"/>
              <a:gd name="connsiteX0" fmla="*/ 0 w 7882391"/>
              <a:gd name="connsiteY0" fmla="*/ 0 h 6859468"/>
              <a:gd name="connsiteX1" fmla="*/ 7882391 w 7882391"/>
              <a:gd name="connsiteY1" fmla="*/ 0 h 6859468"/>
              <a:gd name="connsiteX2" fmla="*/ 5787238 w 7882391"/>
              <a:gd name="connsiteY2" fmla="*/ 6859468 h 6859468"/>
              <a:gd name="connsiteX3" fmla="*/ 0 w 7882391"/>
              <a:gd name="connsiteY3" fmla="*/ 6857999 h 6859468"/>
              <a:gd name="connsiteX4" fmla="*/ 0 w 7882391"/>
              <a:gd name="connsiteY4" fmla="*/ 0 h 685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59468">
                <a:moveTo>
                  <a:pt x="0" y="0"/>
                </a:moveTo>
                <a:lnTo>
                  <a:pt x="7882391" y="0"/>
                </a:lnTo>
                <a:lnTo>
                  <a:pt x="5787238" y="6859468"/>
                </a:lnTo>
                <a:lnTo>
                  <a:pt x="0" y="6857999"/>
                </a:lnTo>
                <a:lnTo>
                  <a:pt x="0" y="0"/>
                </a:lnTo>
                <a:close/>
              </a:path>
            </a:pathLst>
          </a:custGeom>
          <a:blipFill dpi="0" rotWithShape="1">
            <a:blip r:embed="rId2" cstate="email">
              <a:alphaModFix amt="5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47820D4-F723-7442-A582-8B9C70E5DDA0}"/>
              </a:ext>
            </a:extLst>
          </p:cNvPr>
          <p:cNvSpPr/>
          <p:nvPr/>
        </p:nvSpPr>
        <p:spPr>
          <a:xfrm>
            <a:off x="-13" y="2303584"/>
            <a:ext cx="9354406" cy="17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64" name="Rectangle 63">
            <a:extLst>
              <a:ext uri="{FF2B5EF4-FFF2-40B4-BE49-F238E27FC236}">
                <a16:creationId xmlns:a16="http://schemas.microsoft.com/office/drawing/2014/main" id="{74AA4A42-392E-7E47-A68C-EBED9CDD6B39}"/>
              </a:ext>
            </a:extLst>
          </p:cNvPr>
          <p:cNvSpPr/>
          <p:nvPr/>
        </p:nvSpPr>
        <p:spPr>
          <a:xfrm rot="10800000" flipH="1" flipV="1">
            <a:off x="7524438" y="-20747"/>
            <a:ext cx="4667547" cy="6937415"/>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785098 w 9135234"/>
              <a:gd name="connsiteY0" fmla="*/ 0 h 6890879"/>
              <a:gd name="connsiteX1" fmla="*/ 9135234 w 9135234"/>
              <a:gd name="connsiteY1" fmla="*/ 5827 h 6890879"/>
              <a:gd name="connsiteX2" fmla="*/ 9135234 w 9135234"/>
              <a:gd name="connsiteY2" fmla="*/ 6863828 h 6890879"/>
              <a:gd name="connsiteX3" fmla="*/ 0 w 9135234"/>
              <a:gd name="connsiteY3" fmla="*/ 6890879 h 6890879"/>
              <a:gd name="connsiteX4" fmla="*/ 3785098 w 9135234"/>
              <a:gd name="connsiteY4" fmla="*/ 0 h 6890879"/>
              <a:gd name="connsiteX0" fmla="*/ 7261586 w 12611722"/>
              <a:gd name="connsiteY0" fmla="*/ 0 h 6915077"/>
              <a:gd name="connsiteX1" fmla="*/ 12611722 w 12611722"/>
              <a:gd name="connsiteY1" fmla="*/ 5827 h 6915077"/>
              <a:gd name="connsiteX2" fmla="*/ 12611722 w 12611722"/>
              <a:gd name="connsiteY2" fmla="*/ 6863828 h 6915077"/>
              <a:gd name="connsiteX3" fmla="*/ 0 w 12611722"/>
              <a:gd name="connsiteY3" fmla="*/ 6915077 h 6915077"/>
              <a:gd name="connsiteX4" fmla="*/ 7261586 w 12611722"/>
              <a:gd name="connsiteY4" fmla="*/ 0 h 691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1722" h="6915077">
                <a:moveTo>
                  <a:pt x="7261586" y="0"/>
                </a:moveTo>
                <a:lnTo>
                  <a:pt x="12611722" y="5827"/>
                </a:lnTo>
                <a:lnTo>
                  <a:pt x="12611722" y="6863828"/>
                </a:lnTo>
                <a:lnTo>
                  <a:pt x="0" y="6915077"/>
                </a:lnTo>
                <a:lnTo>
                  <a:pt x="726158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66" name="Line">
            <a:extLst>
              <a:ext uri="{FF2B5EF4-FFF2-40B4-BE49-F238E27FC236}">
                <a16:creationId xmlns:a16="http://schemas.microsoft.com/office/drawing/2014/main" id="{C990F137-B2EB-6843-A20E-346FDD63E8C3}"/>
              </a:ext>
            </a:extLst>
          </p:cNvPr>
          <p:cNvSpPr/>
          <p:nvPr/>
        </p:nvSpPr>
        <p:spPr>
          <a:xfrm flipV="1">
            <a:off x="7477041" y="-20749"/>
            <a:ext cx="2771915" cy="6971807"/>
          </a:xfrm>
          <a:prstGeom prst="line">
            <a:avLst/>
          </a:prstGeom>
          <a:ln w="76200">
            <a:solidFill>
              <a:schemeClr val="accent5">
                <a:lumMod val="20000"/>
                <a:lumOff val="80000"/>
              </a:scheme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1331504" y="2329683"/>
            <a:ext cx="7277826" cy="1671093"/>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400" b="1" i="0" u="none" strike="noStrike" cap="none" spc="0" normalizeH="0" baseline="0" dirty="0" smtClean="0">
                <a:ln>
                  <a:noFill/>
                </a:ln>
                <a:solidFill>
                  <a:schemeClr val="bg1">
                    <a:lumMod val="95000"/>
                  </a:schemeClr>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US"/>
              <a:t>Click to edit Master text styles</a:t>
            </a:r>
          </a:p>
        </p:txBody>
      </p:sp>
      <p:sp>
        <p:nvSpPr>
          <p:cNvPr id="10" name="Circle">
            <a:extLst>
              <a:ext uri="{FF2B5EF4-FFF2-40B4-BE49-F238E27FC236}">
                <a16:creationId xmlns:a16="http://schemas.microsoft.com/office/drawing/2014/main" id="{C863BEB0-902B-CE4A-AB62-4E7DD7FC4A9E}"/>
              </a:ext>
            </a:extLst>
          </p:cNvPr>
          <p:cNvSpPr>
            <a:spLocks noChangeAspect="1"/>
          </p:cNvSpPr>
          <p:nvPr/>
        </p:nvSpPr>
        <p:spPr>
          <a:xfrm>
            <a:off x="303175" y="2823219"/>
            <a:ext cx="723693" cy="723691"/>
          </a:xfrm>
          <a:prstGeom prst="ellipse">
            <a:avLst/>
          </a:prstGeom>
          <a:solidFill>
            <a:schemeClr val="bg1">
              <a:alpha val="76000"/>
            </a:schemeClr>
          </a:solidFill>
          <a:ln w="177800" cap="flat">
            <a:solidFill>
              <a:schemeClr val="bg2">
                <a:alpha val="55000"/>
              </a:schemeClr>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
        <p:nvSpPr>
          <p:cNvPr id="11" name="Text Placeholder 3">
            <a:extLst>
              <a:ext uri="{FF2B5EF4-FFF2-40B4-BE49-F238E27FC236}">
                <a16:creationId xmlns:a16="http://schemas.microsoft.com/office/drawing/2014/main" id="{33C010CE-5306-0C44-9425-52D66071E42B}"/>
              </a:ext>
            </a:extLst>
          </p:cNvPr>
          <p:cNvSpPr>
            <a:spLocks noGrp="1"/>
          </p:cNvSpPr>
          <p:nvPr>
            <p:ph type="body" sz="quarter" idx="11" hasCustomPrompt="1"/>
          </p:nvPr>
        </p:nvSpPr>
        <p:spPr>
          <a:xfrm>
            <a:off x="199215" y="2718256"/>
            <a:ext cx="933061" cy="927008"/>
          </a:xfrm>
        </p:spPr>
        <p:txBody>
          <a:bodyPr anchor="ctr">
            <a:norm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3200" b="1" i="0" u="none" strike="noStrike" cap="none" spc="0" normalizeH="0" baseline="0" dirty="0" smtClean="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1</a:t>
            </a:r>
          </a:p>
        </p:txBody>
      </p:sp>
      <p:grpSp>
        <p:nvGrpSpPr>
          <p:cNvPr id="18" name="Group 17">
            <a:extLst>
              <a:ext uri="{FF2B5EF4-FFF2-40B4-BE49-F238E27FC236}">
                <a16:creationId xmlns:a16="http://schemas.microsoft.com/office/drawing/2014/main" id="{18B6C850-1285-F445-B74E-D3C4769072CE}"/>
              </a:ext>
            </a:extLst>
          </p:cNvPr>
          <p:cNvGrpSpPr/>
          <p:nvPr/>
        </p:nvGrpSpPr>
        <p:grpSpPr>
          <a:xfrm>
            <a:off x="9459854" y="3421312"/>
            <a:ext cx="3960000" cy="5673803"/>
            <a:chOff x="9459854" y="3421312"/>
            <a:chExt cx="3960000" cy="5673803"/>
          </a:xfrm>
        </p:grpSpPr>
        <p:sp>
          <p:nvSpPr>
            <p:cNvPr id="19" name="Arc 18">
              <a:extLst>
                <a:ext uri="{FF2B5EF4-FFF2-40B4-BE49-F238E27FC236}">
                  <a16:creationId xmlns:a16="http://schemas.microsoft.com/office/drawing/2014/main" id="{BE51BFAD-D695-C14A-B433-91A71830A55B}"/>
                </a:ext>
              </a:extLst>
            </p:cNvPr>
            <p:cNvSpPr>
              <a:spLocks noChangeAspect="1"/>
            </p:cNvSpPr>
            <p:nvPr/>
          </p:nvSpPr>
          <p:spPr>
            <a:xfrm rot="4563474">
              <a:off x="10683581" y="3421312"/>
              <a:ext cx="2160000" cy="2160000"/>
            </a:xfrm>
            <a:prstGeom prst="arc">
              <a:avLst>
                <a:gd name="adj1" fmla="val 20927165"/>
                <a:gd name="adj2" fmla="val 13113890"/>
              </a:avLst>
            </a:prstGeom>
            <a:ln w="10160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20" name="Arc 19">
              <a:extLst>
                <a:ext uri="{FF2B5EF4-FFF2-40B4-BE49-F238E27FC236}">
                  <a16:creationId xmlns:a16="http://schemas.microsoft.com/office/drawing/2014/main" id="{D487E386-6A93-2841-9D2F-1A1F5AD814BC}"/>
                </a:ext>
              </a:extLst>
            </p:cNvPr>
            <p:cNvSpPr>
              <a:spLocks noChangeAspect="1"/>
            </p:cNvSpPr>
            <p:nvPr/>
          </p:nvSpPr>
          <p:spPr>
            <a:xfrm rot="4563474">
              <a:off x="11315833" y="4895270"/>
              <a:ext cx="1310400" cy="1310400"/>
            </a:xfrm>
            <a:prstGeom prst="arc">
              <a:avLst>
                <a:gd name="adj1" fmla="val 20927165"/>
                <a:gd name="adj2" fmla="val 13113890"/>
              </a:avLst>
            </a:prstGeom>
            <a:ln w="101600">
              <a:solidFill>
                <a:schemeClr val="accent3">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21" name="Arc 20">
              <a:extLst>
                <a:ext uri="{FF2B5EF4-FFF2-40B4-BE49-F238E27FC236}">
                  <a16:creationId xmlns:a16="http://schemas.microsoft.com/office/drawing/2014/main" id="{F43D1986-6B9E-0540-88CB-D20DE59EC60A}"/>
                </a:ext>
              </a:extLst>
            </p:cNvPr>
            <p:cNvSpPr>
              <a:spLocks noChangeAspect="1"/>
            </p:cNvSpPr>
            <p:nvPr/>
          </p:nvSpPr>
          <p:spPr>
            <a:xfrm rot="4563474">
              <a:off x="9459854" y="5135115"/>
              <a:ext cx="3960000" cy="3960000"/>
            </a:xfrm>
            <a:prstGeom prst="arc">
              <a:avLst>
                <a:gd name="adj1" fmla="val 6523833"/>
                <a:gd name="adj2" fmla="val 13113890"/>
              </a:avLst>
            </a:prstGeom>
            <a:ln w="203200">
              <a:solidFill>
                <a:schemeClr val="accent1">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grpSp>
    </p:spTree>
    <p:extLst>
      <p:ext uri="{BB962C8B-B14F-4D97-AF65-F5344CB8AC3E}">
        <p14:creationId xmlns:p14="http://schemas.microsoft.com/office/powerpoint/2010/main" val="3063488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74AA4A42-392E-7E47-A68C-EBED9CDD6B39}"/>
              </a:ext>
            </a:extLst>
          </p:cNvPr>
          <p:cNvSpPr/>
          <p:nvPr/>
        </p:nvSpPr>
        <p:spPr>
          <a:xfrm>
            <a:off x="6777991" y="-31354"/>
            <a:ext cx="5414009" cy="6941576"/>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153214 w 8503350"/>
              <a:gd name="connsiteY0" fmla="*/ 0 h 6867146"/>
              <a:gd name="connsiteX1" fmla="*/ 8503350 w 8503350"/>
              <a:gd name="connsiteY1" fmla="*/ 5827 h 6867146"/>
              <a:gd name="connsiteX2" fmla="*/ 8503350 w 8503350"/>
              <a:gd name="connsiteY2" fmla="*/ 6863828 h 6867146"/>
              <a:gd name="connsiteX3" fmla="*/ 0 w 8503350"/>
              <a:gd name="connsiteY3" fmla="*/ 6867146 h 6867146"/>
              <a:gd name="connsiteX4" fmla="*/ 3153214 w 8503350"/>
              <a:gd name="connsiteY4" fmla="*/ 0 h 6867146"/>
              <a:gd name="connsiteX0" fmla="*/ 5007463 w 8503350"/>
              <a:gd name="connsiteY0" fmla="*/ 6310 h 6861319"/>
              <a:gd name="connsiteX1" fmla="*/ 8503350 w 8503350"/>
              <a:gd name="connsiteY1" fmla="*/ 0 h 6861319"/>
              <a:gd name="connsiteX2" fmla="*/ 8503350 w 8503350"/>
              <a:gd name="connsiteY2" fmla="*/ 6858001 h 6861319"/>
              <a:gd name="connsiteX3" fmla="*/ 0 w 8503350"/>
              <a:gd name="connsiteY3" fmla="*/ 6861319 h 6861319"/>
              <a:gd name="connsiteX4" fmla="*/ 5007463 w 8503350"/>
              <a:gd name="connsiteY4" fmla="*/ 6310 h 6861319"/>
              <a:gd name="connsiteX0" fmla="*/ 3198440 w 6694327"/>
              <a:gd name="connsiteY0" fmla="*/ 6310 h 6873456"/>
              <a:gd name="connsiteX1" fmla="*/ 6694327 w 6694327"/>
              <a:gd name="connsiteY1" fmla="*/ 0 h 6873456"/>
              <a:gd name="connsiteX2" fmla="*/ 6694327 w 6694327"/>
              <a:gd name="connsiteY2" fmla="*/ 6858001 h 6873456"/>
              <a:gd name="connsiteX3" fmla="*/ 0 w 6694327"/>
              <a:gd name="connsiteY3" fmla="*/ 6873456 h 6873456"/>
              <a:gd name="connsiteX4" fmla="*/ 3198440 w 6694327"/>
              <a:gd name="connsiteY4" fmla="*/ 6310 h 687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4327" h="6873456">
                <a:moveTo>
                  <a:pt x="3198440" y="6310"/>
                </a:moveTo>
                <a:lnTo>
                  <a:pt x="6694327" y="0"/>
                </a:lnTo>
                <a:lnTo>
                  <a:pt x="6694327" y="6858001"/>
                </a:lnTo>
                <a:lnTo>
                  <a:pt x="0" y="6873456"/>
                </a:lnTo>
                <a:lnTo>
                  <a:pt x="3198440" y="631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cs typeface="Arial" panose="020B0604020202020204" pitchFamily="34" charset="0"/>
              </a:rPr>
              <a:t> </a:t>
            </a:r>
          </a:p>
        </p:txBody>
      </p:sp>
      <p:sp>
        <p:nvSpPr>
          <p:cNvPr id="62" name="Rechteck 6">
            <a:extLst>
              <a:ext uri="{FF2B5EF4-FFF2-40B4-BE49-F238E27FC236}">
                <a16:creationId xmlns:a16="http://schemas.microsoft.com/office/drawing/2014/main" id="{9D4342B5-AB17-734F-A18F-B83304440812}"/>
              </a:ext>
            </a:extLst>
          </p:cNvPr>
          <p:cNvSpPr/>
          <p:nvPr/>
        </p:nvSpPr>
        <p:spPr>
          <a:xfrm>
            <a:off x="1" y="-3362"/>
            <a:ext cx="9352012" cy="6898030"/>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71347"/>
              <a:gd name="connsiteX1" fmla="*/ 7882391 w 7882391"/>
              <a:gd name="connsiteY1" fmla="*/ 0 h 6871347"/>
              <a:gd name="connsiteX2" fmla="*/ 5702161 w 7882391"/>
              <a:gd name="connsiteY2" fmla="*/ 6871347 h 6871347"/>
              <a:gd name="connsiteX3" fmla="*/ 0 w 7882391"/>
              <a:gd name="connsiteY3" fmla="*/ 6857999 h 6871347"/>
              <a:gd name="connsiteX4" fmla="*/ 0 w 7882391"/>
              <a:gd name="connsiteY4" fmla="*/ 0 h 6871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71347">
                <a:moveTo>
                  <a:pt x="0" y="0"/>
                </a:moveTo>
                <a:lnTo>
                  <a:pt x="7882391" y="0"/>
                </a:lnTo>
                <a:lnTo>
                  <a:pt x="5702161" y="6871347"/>
                </a:lnTo>
                <a:lnTo>
                  <a:pt x="0" y="6857999"/>
                </a:lnTo>
                <a:lnTo>
                  <a:pt x="0" y="0"/>
                </a:lnTo>
                <a:close/>
              </a:path>
            </a:pathLst>
          </a:custGeom>
          <a:blipFill dpi="0" rotWithShape="1">
            <a:blip r:embed="rId3" cstate="email">
              <a:alphaModFix amt="58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cs typeface="Arial" panose="020B0604020202020204" pitchFamily="34" charset="0"/>
            </a:endParaRPr>
          </a:p>
        </p:txBody>
      </p:sp>
      <p:pic>
        <p:nvPicPr>
          <p:cNvPr id="67" name="Picture 66">
            <a:extLst>
              <a:ext uri="{FF2B5EF4-FFF2-40B4-BE49-F238E27FC236}">
                <a16:creationId xmlns:a16="http://schemas.microsoft.com/office/drawing/2014/main" id="{3F3DD61B-B49E-8C43-AD6B-644525875B0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71276" y="280416"/>
            <a:ext cx="2601460" cy="720000"/>
          </a:xfrm>
          <a:prstGeom prst="rect">
            <a:avLst/>
          </a:prstGeom>
        </p:spPr>
      </p:pic>
      <p:sp>
        <p:nvSpPr>
          <p:cNvPr id="66" name="Line">
            <a:extLst>
              <a:ext uri="{FF2B5EF4-FFF2-40B4-BE49-F238E27FC236}">
                <a16:creationId xmlns:a16="http://schemas.microsoft.com/office/drawing/2014/main" id="{C990F137-B2EB-6843-A20E-346FDD63E8C3}"/>
              </a:ext>
            </a:extLst>
          </p:cNvPr>
          <p:cNvSpPr/>
          <p:nvPr/>
        </p:nvSpPr>
        <p:spPr>
          <a:xfrm flipV="1">
            <a:off x="6755247" y="-25135"/>
            <a:ext cx="2596766" cy="6941576"/>
          </a:xfrm>
          <a:prstGeom prst="line">
            <a:avLst/>
          </a:prstGeom>
          <a:ln w="76200">
            <a:solidFill>
              <a:schemeClr val="accent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75556" y="2603887"/>
            <a:ext cx="7971159" cy="1671093"/>
          </a:xfrm>
        </p:spPr>
        <p:txBody>
          <a:bodyPr anchor="t">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800" b="1" i="0" u="none" strike="noStrike" cap="none" spc="0" normalizeH="0" baseline="0" dirty="0" smtClean="0">
                <a:ln>
                  <a:noFill/>
                </a:ln>
                <a:solidFill>
                  <a:schemeClr val="accent2">
                    <a:lumMod val="50000"/>
                  </a:schemeClr>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a:t>Click to edit Master text styles</a:t>
            </a:r>
          </a:p>
        </p:txBody>
      </p:sp>
      <p:sp>
        <p:nvSpPr>
          <p:cNvPr id="48" name="Text Placeholder 3">
            <a:extLst>
              <a:ext uri="{FF2B5EF4-FFF2-40B4-BE49-F238E27FC236}">
                <a16:creationId xmlns:a16="http://schemas.microsoft.com/office/drawing/2014/main" id="{52253213-4E87-8F49-B8FA-FE7D99F4DA0B}"/>
              </a:ext>
            </a:extLst>
          </p:cNvPr>
          <p:cNvSpPr>
            <a:spLocks noGrp="1"/>
          </p:cNvSpPr>
          <p:nvPr>
            <p:ph type="body" sz="quarter" idx="11"/>
          </p:nvPr>
        </p:nvSpPr>
        <p:spPr>
          <a:xfrm>
            <a:off x="768572" y="4296753"/>
            <a:ext cx="6585125" cy="1173662"/>
          </a:xfrm>
        </p:spPr>
        <p:txBody>
          <a:bodyPr anchor="t">
            <a:norm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3200" b="0" i="0" u="none" strike="noStrike" cap="none" spc="0" normalizeH="0" baseline="0" dirty="0" smtClean="0">
                <a:ln>
                  <a:noFill/>
                </a:ln>
                <a:solidFill>
                  <a:schemeClr val="accent1"/>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US"/>
              <a:t>Click to edit Master text styles</a:t>
            </a:r>
          </a:p>
        </p:txBody>
      </p:sp>
      <p:sp>
        <p:nvSpPr>
          <p:cNvPr id="8" name="Rectangle 63">
            <a:extLst>
              <a:ext uri="{FF2B5EF4-FFF2-40B4-BE49-F238E27FC236}">
                <a16:creationId xmlns:a16="http://schemas.microsoft.com/office/drawing/2014/main" id="{8DF8E114-08B7-4D77-B191-A93E76AD8985}"/>
              </a:ext>
            </a:extLst>
          </p:cNvPr>
          <p:cNvSpPr/>
          <p:nvPr userDrawn="1"/>
        </p:nvSpPr>
        <p:spPr>
          <a:xfrm>
            <a:off x="6777991" y="-31354"/>
            <a:ext cx="5414009" cy="6941576"/>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153214 w 8503350"/>
              <a:gd name="connsiteY0" fmla="*/ 0 h 6867146"/>
              <a:gd name="connsiteX1" fmla="*/ 8503350 w 8503350"/>
              <a:gd name="connsiteY1" fmla="*/ 5827 h 6867146"/>
              <a:gd name="connsiteX2" fmla="*/ 8503350 w 8503350"/>
              <a:gd name="connsiteY2" fmla="*/ 6863828 h 6867146"/>
              <a:gd name="connsiteX3" fmla="*/ 0 w 8503350"/>
              <a:gd name="connsiteY3" fmla="*/ 6867146 h 6867146"/>
              <a:gd name="connsiteX4" fmla="*/ 3153214 w 8503350"/>
              <a:gd name="connsiteY4" fmla="*/ 0 h 6867146"/>
              <a:gd name="connsiteX0" fmla="*/ 5007463 w 8503350"/>
              <a:gd name="connsiteY0" fmla="*/ 6310 h 6861319"/>
              <a:gd name="connsiteX1" fmla="*/ 8503350 w 8503350"/>
              <a:gd name="connsiteY1" fmla="*/ 0 h 6861319"/>
              <a:gd name="connsiteX2" fmla="*/ 8503350 w 8503350"/>
              <a:gd name="connsiteY2" fmla="*/ 6858001 h 6861319"/>
              <a:gd name="connsiteX3" fmla="*/ 0 w 8503350"/>
              <a:gd name="connsiteY3" fmla="*/ 6861319 h 6861319"/>
              <a:gd name="connsiteX4" fmla="*/ 5007463 w 8503350"/>
              <a:gd name="connsiteY4" fmla="*/ 6310 h 6861319"/>
              <a:gd name="connsiteX0" fmla="*/ 3198440 w 6694327"/>
              <a:gd name="connsiteY0" fmla="*/ 6310 h 6873456"/>
              <a:gd name="connsiteX1" fmla="*/ 6694327 w 6694327"/>
              <a:gd name="connsiteY1" fmla="*/ 0 h 6873456"/>
              <a:gd name="connsiteX2" fmla="*/ 6694327 w 6694327"/>
              <a:gd name="connsiteY2" fmla="*/ 6858001 h 6873456"/>
              <a:gd name="connsiteX3" fmla="*/ 0 w 6694327"/>
              <a:gd name="connsiteY3" fmla="*/ 6873456 h 6873456"/>
              <a:gd name="connsiteX4" fmla="*/ 3198440 w 6694327"/>
              <a:gd name="connsiteY4" fmla="*/ 6310 h 687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4327" h="6873456">
                <a:moveTo>
                  <a:pt x="3198440" y="6310"/>
                </a:moveTo>
                <a:lnTo>
                  <a:pt x="6694327" y="0"/>
                </a:lnTo>
                <a:lnTo>
                  <a:pt x="6694327" y="6858001"/>
                </a:lnTo>
                <a:lnTo>
                  <a:pt x="0" y="6873456"/>
                </a:lnTo>
                <a:lnTo>
                  <a:pt x="3198440" y="631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cs typeface="Arial" panose="020B0604020202020204" pitchFamily="34" charset="0"/>
              </a:rPr>
              <a:t> </a:t>
            </a:r>
          </a:p>
        </p:txBody>
      </p:sp>
      <p:sp>
        <p:nvSpPr>
          <p:cNvPr id="9" name="Rechteck 6">
            <a:extLst>
              <a:ext uri="{FF2B5EF4-FFF2-40B4-BE49-F238E27FC236}">
                <a16:creationId xmlns:a16="http://schemas.microsoft.com/office/drawing/2014/main" id="{8FCFF971-2896-4D11-A4F5-44FC7701D56F}"/>
              </a:ext>
            </a:extLst>
          </p:cNvPr>
          <p:cNvSpPr/>
          <p:nvPr userDrawn="1"/>
        </p:nvSpPr>
        <p:spPr>
          <a:xfrm>
            <a:off x="1" y="-3362"/>
            <a:ext cx="9352012" cy="6898030"/>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71347"/>
              <a:gd name="connsiteX1" fmla="*/ 7882391 w 7882391"/>
              <a:gd name="connsiteY1" fmla="*/ 0 h 6871347"/>
              <a:gd name="connsiteX2" fmla="*/ 5702161 w 7882391"/>
              <a:gd name="connsiteY2" fmla="*/ 6871347 h 6871347"/>
              <a:gd name="connsiteX3" fmla="*/ 0 w 7882391"/>
              <a:gd name="connsiteY3" fmla="*/ 6857999 h 6871347"/>
              <a:gd name="connsiteX4" fmla="*/ 0 w 7882391"/>
              <a:gd name="connsiteY4" fmla="*/ 0 h 6871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71347">
                <a:moveTo>
                  <a:pt x="0" y="0"/>
                </a:moveTo>
                <a:lnTo>
                  <a:pt x="7882391" y="0"/>
                </a:lnTo>
                <a:lnTo>
                  <a:pt x="5702161" y="6871347"/>
                </a:lnTo>
                <a:lnTo>
                  <a:pt x="0" y="6857999"/>
                </a:lnTo>
                <a:lnTo>
                  <a:pt x="0" y="0"/>
                </a:lnTo>
                <a:close/>
              </a:path>
            </a:pathLst>
          </a:custGeom>
          <a:blipFill dpi="0" rotWithShape="1">
            <a:blip r:embed="rId3" cstate="email">
              <a:alphaModFix amt="58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cs typeface="Arial" panose="020B0604020202020204" pitchFamily="34" charset="0"/>
            </a:endParaRPr>
          </a:p>
        </p:txBody>
      </p:sp>
      <p:sp>
        <p:nvSpPr>
          <p:cNvPr id="10" name="Line">
            <a:extLst>
              <a:ext uri="{FF2B5EF4-FFF2-40B4-BE49-F238E27FC236}">
                <a16:creationId xmlns:a16="http://schemas.microsoft.com/office/drawing/2014/main" id="{88BF4925-010F-43B2-A044-B4895CAEDCC9}"/>
              </a:ext>
            </a:extLst>
          </p:cNvPr>
          <p:cNvSpPr/>
          <p:nvPr userDrawn="1"/>
        </p:nvSpPr>
        <p:spPr>
          <a:xfrm flipV="1">
            <a:off x="6755247" y="-25135"/>
            <a:ext cx="2596766" cy="6941576"/>
          </a:xfrm>
          <a:prstGeom prst="line">
            <a:avLst/>
          </a:prstGeom>
          <a:ln w="76200">
            <a:solidFill>
              <a:schemeClr val="accent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94649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opic title - circles without #">
    <p:bg>
      <p:bgPr>
        <a:solidFill>
          <a:schemeClr val="bg1"/>
        </a:solidFill>
        <a:effectLst/>
      </p:bgPr>
    </p:bg>
    <p:spTree>
      <p:nvGrpSpPr>
        <p:cNvPr id="1" name=""/>
        <p:cNvGrpSpPr/>
        <p:nvPr/>
      </p:nvGrpSpPr>
      <p:grpSpPr>
        <a:xfrm>
          <a:off x="0" y="0"/>
          <a:ext cx="0" cy="0"/>
          <a:chOff x="0" y="0"/>
          <a:chExt cx="0" cy="0"/>
        </a:xfrm>
      </p:grpSpPr>
      <p:sp>
        <p:nvSpPr>
          <p:cNvPr id="12" name="Rechteck 6">
            <a:extLst>
              <a:ext uri="{FF2B5EF4-FFF2-40B4-BE49-F238E27FC236}">
                <a16:creationId xmlns:a16="http://schemas.microsoft.com/office/drawing/2014/main" id="{202008F0-944C-0E4E-B8A8-770D14617DD3}"/>
              </a:ext>
            </a:extLst>
          </p:cNvPr>
          <p:cNvSpPr/>
          <p:nvPr/>
        </p:nvSpPr>
        <p:spPr>
          <a:xfrm>
            <a:off x="-6569" y="-1"/>
            <a:ext cx="10234902" cy="6890864"/>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86285"/>
              <a:gd name="connsiteX1" fmla="*/ 7882391 w 7882391"/>
              <a:gd name="connsiteY1" fmla="*/ 0 h 6886285"/>
              <a:gd name="connsiteX2" fmla="*/ 5781275 w 7882391"/>
              <a:gd name="connsiteY2" fmla="*/ 6886285 h 6886285"/>
              <a:gd name="connsiteX3" fmla="*/ 0 w 7882391"/>
              <a:gd name="connsiteY3" fmla="*/ 6857999 h 6886285"/>
              <a:gd name="connsiteX4" fmla="*/ 0 w 7882391"/>
              <a:gd name="connsiteY4" fmla="*/ 0 h 6886285"/>
              <a:gd name="connsiteX0" fmla="*/ 0 w 7882391"/>
              <a:gd name="connsiteY0" fmla="*/ 0 h 6859468"/>
              <a:gd name="connsiteX1" fmla="*/ 7882391 w 7882391"/>
              <a:gd name="connsiteY1" fmla="*/ 0 h 6859468"/>
              <a:gd name="connsiteX2" fmla="*/ 5787238 w 7882391"/>
              <a:gd name="connsiteY2" fmla="*/ 6859468 h 6859468"/>
              <a:gd name="connsiteX3" fmla="*/ 0 w 7882391"/>
              <a:gd name="connsiteY3" fmla="*/ 6857999 h 6859468"/>
              <a:gd name="connsiteX4" fmla="*/ 0 w 7882391"/>
              <a:gd name="connsiteY4" fmla="*/ 0 h 685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59468">
                <a:moveTo>
                  <a:pt x="0" y="0"/>
                </a:moveTo>
                <a:lnTo>
                  <a:pt x="7882391" y="0"/>
                </a:lnTo>
                <a:lnTo>
                  <a:pt x="5787238" y="6859468"/>
                </a:lnTo>
                <a:lnTo>
                  <a:pt x="0" y="6857999"/>
                </a:lnTo>
                <a:lnTo>
                  <a:pt x="0" y="0"/>
                </a:lnTo>
                <a:close/>
              </a:path>
            </a:pathLst>
          </a:custGeom>
          <a:blipFill dpi="0" rotWithShape="1">
            <a:blip r:embed="rId2" cstate="email">
              <a:alphaModFix amt="5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47820D4-F723-7442-A582-8B9C70E5DDA0}"/>
              </a:ext>
            </a:extLst>
          </p:cNvPr>
          <p:cNvSpPr/>
          <p:nvPr/>
        </p:nvSpPr>
        <p:spPr>
          <a:xfrm>
            <a:off x="-13" y="2303584"/>
            <a:ext cx="9354406" cy="17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64" name="Rectangle 63">
            <a:extLst>
              <a:ext uri="{FF2B5EF4-FFF2-40B4-BE49-F238E27FC236}">
                <a16:creationId xmlns:a16="http://schemas.microsoft.com/office/drawing/2014/main" id="{74AA4A42-392E-7E47-A68C-EBED9CDD6B39}"/>
              </a:ext>
            </a:extLst>
          </p:cNvPr>
          <p:cNvSpPr/>
          <p:nvPr/>
        </p:nvSpPr>
        <p:spPr>
          <a:xfrm rot="10800000" flipH="1" flipV="1">
            <a:off x="7524438" y="-20747"/>
            <a:ext cx="4667547" cy="6937415"/>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785098 w 9135234"/>
              <a:gd name="connsiteY0" fmla="*/ 0 h 6890879"/>
              <a:gd name="connsiteX1" fmla="*/ 9135234 w 9135234"/>
              <a:gd name="connsiteY1" fmla="*/ 5827 h 6890879"/>
              <a:gd name="connsiteX2" fmla="*/ 9135234 w 9135234"/>
              <a:gd name="connsiteY2" fmla="*/ 6863828 h 6890879"/>
              <a:gd name="connsiteX3" fmla="*/ 0 w 9135234"/>
              <a:gd name="connsiteY3" fmla="*/ 6890879 h 6890879"/>
              <a:gd name="connsiteX4" fmla="*/ 3785098 w 9135234"/>
              <a:gd name="connsiteY4" fmla="*/ 0 h 6890879"/>
              <a:gd name="connsiteX0" fmla="*/ 7261586 w 12611722"/>
              <a:gd name="connsiteY0" fmla="*/ 0 h 6915077"/>
              <a:gd name="connsiteX1" fmla="*/ 12611722 w 12611722"/>
              <a:gd name="connsiteY1" fmla="*/ 5827 h 6915077"/>
              <a:gd name="connsiteX2" fmla="*/ 12611722 w 12611722"/>
              <a:gd name="connsiteY2" fmla="*/ 6863828 h 6915077"/>
              <a:gd name="connsiteX3" fmla="*/ 0 w 12611722"/>
              <a:gd name="connsiteY3" fmla="*/ 6915077 h 6915077"/>
              <a:gd name="connsiteX4" fmla="*/ 7261586 w 12611722"/>
              <a:gd name="connsiteY4" fmla="*/ 0 h 691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1722" h="6915077">
                <a:moveTo>
                  <a:pt x="7261586" y="0"/>
                </a:moveTo>
                <a:lnTo>
                  <a:pt x="12611722" y="5827"/>
                </a:lnTo>
                <a:lnTo>
                  <a:pt x="12611722" y="6863828"/>
                </a:lnTo>
                <a:lnTo>
                  <a:pt x="0" y="6915077"/>
                </a:lnTo>
                <a:lnTo>
                  <a:pt x="726158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66" name="Line">
            <a:extLst>
              <a:ext uri="{FF2B5EF4-FFF2-40B4-BE49-F238E27FC236}">
                <a16:creationId xmlns:a16="http://schemas.microsoft.com/office/drawing/2014/main" id="{C990F137-B2EB-6843-A20E-346FDD63E8C3}"/>
              </a:ext>
            </a:extLst>
          </p:cNvPr>
          <p:cNvSpPr/>
          <p:nvPr/>
        </p:nvSpPr>
        <p:spPr>
          <a:xfrm flipV="1">
            <a:off x="7477041" y="-20749"/>
            <a:ext cx="2771915" cy="6971807"/>
          </a:xfrm>
          <a:prstGeom prst="line">
            <a:avLst/>
          </a:prstGeom>
          <a:ln w="76200">
            <a:solidFill>
              <a:schemeClr val="accent5">
                <a:lumMod val="20000"/>
                <a:lumOff val="80000"/>
              </a:scheme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20636" y="2329683"/>
            <a:ext cx="8629966" cy="1671093"/>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400" b="1" i="0" u="none" strike="noStrike" cap="none" spc="0" normalizeH="0" baseline="0" dirty="0" smtClean="0">
                <a:ln>
                  <a:noFill/>
                </a:ln>
                <a:solidFill>
                  <a:schemeClr val="bg1">
                    <a:lumMod val="95000"/>
                  </a:schemeClr>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US"/>
              <a:t>Click to edit Master text styles</a:t>
            </a:r>
          </a:p>
        </p:txBody>
      </p:sp>
      <p:grpSp>
        <p:nvGrpSpPr>
          <p:cNvPr id="18" name="Group 17">
            <a:extLst>
              <a:ext uri="{FF2B5EF4-FFF2-40B4-BE49-F238E27FC236}">
                <a16:creationId xmlns:a16="http://schemas.microsoft.com/office/drawing/2014/main" id="{18B6C850-1285-F445-B74E-D3C4769072CE}"/>
              </a:ext>
            </a:extLst>
          </p:cNvPr>
          <p:cNvGrpSpPr/>
          <p:nvPr/>
        </p:nvGrpSpPr>
        <p:grpSpPr>
          <a:xfrm>
            <a:off x="9459854" y="3421312"/>
            <a:ext cx="3960000" cy="5673803"/>
            <a:chOff x="9459854" y="3421312"/>
            <a:chExt cx="3960000" cy="5673803"/>
          </a:xfrm>
        </p:grpSpPr>
        <p:sp>
          <p:nvSpPr>
            <p:cNvPr id="19" name="Arc 18">
              <a:extLst>
                <a:ext uri="{FF2B5EF4-FFF2-40B4-BE49-F238E27FC236}">
                  <a16:creationId xmlns:a16="http://schemas.microsoft.com/office/drawing/2014/main" id="{BE51BFAD-D695-C14A-B433-91A71830A55B}"/>
                </a:ext>
              </a:extLst>
            </p:cNvPr>
            <p:cNvSpPr>
              <a:spLocks noChangeAspect="1"/>
            </p:cNvSpPr>
            <p:nvPr/>
          </p:nvSpPr>
          <p:spPr>
            <a:xfrm rot="4563474">
              <a:off x="10683581" y="3421312"/>
              <a:ext cx="2160000" cy="2160000"/>
            </a:xfrm>
            <a:prstGeom prst="arc">
              <a:avLst>
                <a:gd name="adj1" fmla="val 20927165"/>
                <a:gd name="adj2" fmla="val 13113890"/>
              </a:avLst>
            </a:prstGeom>
            <a:ln w="10160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20" name="Arc 19">
              <a:extLst>
                <a:ext uri="{FF2B5EF4-FFF2-40B4-BE49-F238E27FC236}">
                  <a16:creationId xmlns:a16="http://schemas.microsoft.com/office/drawing/2014/main" id="{D487E386-6A93-2841-9D2F-1A1F5AD814BC}"/>
                </a:ext>
              </a:extLst>
            </p:cNvPr>
            <p:cNvSpPr>
              <a:spLocks noChangeAspect="1"/>
            </p:cNvSpPr>
            <p:nvPr/>
          </p:nvSpPr>
          <p:spPr>
            <a:xfrm rot="4563474">
              <a:off x="11315833" y="4895270"/>
              <a:ext cx="1310400" cy="1310400"/>
            </a:xfrm>
            <a:prstGeom prst="arc">
              <a:avLst>
                <a:gd name="adj1" fmla="val 20927165"/>
                <a:gd name="adj2" fmla="val 13113890"/>
              </a:avLst>
            </a:prstGeom>
            <a:ln w="101600">
              <a:solidFill>
                <a:schemeClr val="accent3">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21" name="Arc 20">
              <a:extLst>
                <a:ext uri="{FF2B5EF4-FFF2-40B4-BE49-F238E27FC236}">
                  <a16:creationId xmlns:a16="http://schemas.microsoft.com/office/drawing/2014/main" id="{F43D1986-6B9E-0540-88CB-D20DE59EC60A}"/>
                </a:ext>
              </a:extLst>
            </p:cNvPr>
            <p:cNvSpPr>
              <a:spLocks noChangeAspect="1"/>
            </p:cNvSpPr>
            <p:nvPr/>
          </p:nvSpPr>
          <p:spPr>
            <a:xfrm rot="4563474">
              <a:off x="9459854" y="5135115"/>
              <a:ext cx="3960000" cy="3960000"/>
            </a:xfrm>
            <a:prstGeom prst="arc">
              <a:avLst>
                <a:gd name="adj1" fmla="val 6523833"/>
                <a:gd name="adj2" fmla="val 13113890"/>
              </a:avLst>
            </a:prstGeom>
            <a:ln w="203200">
              <a:solidFill>
                <a:schemeClr val="accent1">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grpSp>
    </p:spTree>
    <p:extLst>
      <p:ext uri="{BB962C8B-B14F-4D97-AF65-F5344CB8AC3E}">
        <p14:creationId xmlns:p14="http://schemas.microsoft.com/office/powerpoint/2010/main" val="477768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55BBE5F-2094-B54F-9273-2CE3FCDEFD02}"/>
              </a:ext>
            </a:extLst>
          </p:cNvPr>
          <p:cNvSpPr/>
          <p:nvPr/>
        </p:nvSpPr>
        <p:spPr>
          <a:xfrm>
            <a:off x="0" y="-10920"/>
            <a:ext cx="12191999" cy="6868920"/>
          </a:xfrm>
          <a:prstGeom prst="rect">
            <a:avLst/>
          </a:prstGeom>
          <a:gradFill flip="none" rotWithShape="1">
            <a:gsLst>
              <a:gs pos="5000">
                <a:schemeClr val="bg1"/>
              </a:gs>
              <a:gs pos="30000">
                <a:schemeClr val="bg1"/>
              </a:gs>
              <a:gs pos="53000">
                <a:schemeClr val="bg1"/>
              </a:gs>
              <a:gs pos="77000">
                <a:schemeClr val="bg1">
                  <a:alpha val="9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grpSp>
        <p:nvGrpSpPr>
          <p:cNvPr id="45" name="Group 44">
            <a:extLst>
              <a:ext uri="{FF2B5EF4-FFF2-40B4-BE49-F238E27FC236}">
                <a16:creationId xmlns:a16="http://schemas.microsoft.com/office/drawing/2014/main" id="{F05747CC-B034-3C43-8A4F-ABBB64EC20AF}"/>
              </a:ext>
            </a:extLst>
          </p:cNvPr>
          <p:cNvGrpSpPr/>
          <p:nvPr/>
        </p:nvGrpSpPr>
        <p:grpSpPr>
          <a:xfrm rot="10800000">
            <a:off x="-1" y="-24163"/>
            <a:ext cx="3319033" cy="6882162"/>
            <a:chOff x="542048" y="-602084"/>
            <a:chExt cx="39105217" cy="13752524"/>
          </a:xfrm>
          <a:solidFill>
            <a:schemeClr val="accent5"/>
          </a:solidFill>
        </p:grpSpPr>
        <p:sp>
          <p:nvSpPr>
            <p:cNvPr id="46" name="Rectangle 45">
              <a:extLst>
                <a:ext uri="{FF2B5EF4-FFF2-40B4-BE49-F238E27FC236}">
                  <a16:creationId xmlns:a16="http://schemas.microsoft.com/office/drawing/2014/main" id="{6429EBD8-7694-B443-8CF7-116C889ACF2A}"/>
                </a:ext>
              </a:extLst>
            </p:cNvPr>
            <p:cNvSpPr/>
            <p:nvPr/>
          </p:nvSpPr>
          <p:spPr>
            <a:xfrm>
              <a:off x="10211878" y="-602084"/>
              <a:ext cx="29435387"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47" name="Right Triangle 46">
              <a:extLst>
                <a:ext uri="{FF2B5EF4-FFF2-40B4-BE49-F238E27FC236}">
                  <a16:creationId xmlns:a16="http://schemas.microsoft.com/office/drawing/2014/main" id="{1F06F251-9C14-FA44-8346-EC6A395B8B0D}"/>
                </a:ext>
              </a:extLst>
            </p:cNvPr>
            <p:cNvSpPr/>
            <p:nvPr/>
          </p:nvSpPr>
          <p:spPr>
            <a:xfrm flipH="1">
              <a:off x="542048" y="-602082"/>
              <a:ext cx="9716509"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latin typeface="Arial" panose="020B0604020202020204" pitchFamily="34" charset="0"/>
                <a:ea typeface="Helvetica Neue" panose="02000503000000020004" pitchFamily="2" charset="0"/>
                <a:cs typeface="Arial" panose="020B0604020202020204" pitchFamily="34" charset="0"/>
              </a:endParaRPr>
            </a:p>
          </p:txBody>
        </p:sp>
      </p:grpSp>
      <p:sp>
        <p:nvSpPr>
          <p:cNvPr id="48" name="Line">
            <a:extLst>
              <a:ext uri="{FF2B5EF4-FFF2-40B4-BE49-F238E27FC236}">
                <a16:creationId xmlns:a16="http://schemas.microsoft.com/office/drawing/2014/main" id="{91A6AB0F-3284-DC42-ACBE-F8B7EB8ECD8B}"/>
              </a:ext>
            </a:extLst>
          </p:cNvPr>
          <p:cNvSpPr/>
          <p:nvPr/>
        </p:nvSpPr>
        <p:spPr>
          <a:xfrm flipV="1">
            <a:off x="3300853" y="-33478"/>
            <a:ext cx="29980" cy="6882165"/>
          </a:xfrm>
          <a:prstGeom prst="line">
            <a:avLst/>
          </a:prstGeom>
          <a:ln w="101600">
            <a:solidFill>
              <a:schemeClr val="accent3"/>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43" name="Rechteck 6">
            <a:extLst>
              <a:ext uri="{FF2B5EF4-FFF2-40B4-BE49-F238E27FC236}">
                <a16:creationId xmlns:a16="http://schemas.microsoft.com/office/drawing/2014/main" id="{EAA6369D-FE2B-D94B-9692-265258023922}"/>
              </a:ext>
            </a:extLst>
          </p:cNvPr>
          <p:cNvSpPr/>
          <p:nvPr/>
        </p:nvSpPr>
        <p:spPr>
          <a:xfrm>
            <a:off x="-2" y="-24164"/>
            <a:ext cx="12192002"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25" name="Text Placeholder 3">
            <a:extLst>
              <a:ext uri="{FF2B5EF4-FFF2-40B4-BE49-F238E27FC236}">
                <a16:creationId xmlns:a16="http://schemas.microsoft.com/office/drawing/2014/main" id="{F37BC6F5-4781-4044-A8E6-C2CEE10F614B}"/>
              </a:ext>
            </a:extLst>
          </p:cNvPr>
          <p:cNvSpPr>
            <a:spLocks noGrp="1"/>
          </p:cNvSpPr>
          <p:nvPr>
            <p:ph type="body" sz="quarter" idx="16"/>
          </p:nvPr>
        </p:nvSpPr>
        <p:spPr>
          <a:xfrm>
            <a:off x="4670496" y="987927"/>
            <a:ext cx="4965177" cy="360000"/>
          </a:xfrm>
          <a:noFill/>
        </p:spPr>
        <p:txBody>
          <a:bodyPr anchor="ctr">
            <a:normAutofit/>
          </a:bodyPr>
          <a:lstStyle>
            <a:lvl1pPr marL="12700" marR="0" indent="0" algn="l"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a:t>Click to edit Master text styles</a:t>
            </a:r>
          </a:p>
        </p:txBody>
      </p:sp>
      <p:sp>
        <p:nvSpPr>
          <p:cNvPr id="26" name="Text Placeholder 3">
            <a:extLst>
              <a:ext uri="{FF2B5EF4-FFF2-40B4-BE49-F238E27FC236}">
                <a16:creationId xmlns:a16="http://schemas.microsoft.com/office/drawing/2014/main" id="{FB62AE0C-B8DD-4F41-8FE4-D943E1DD6E88}"/>
              </a:ext>
            </a:extLst>
          </p:cNvPr>
          <p:cNvSpPr>
            <a:spLocks noGrp="1"/>
          </p:cNvSpPr>
          <p:nvPr>
            <p:ph type="body" sz="quarter" idx="15"/>
          </p:nvPr>
        </p:nvSpPr>
        <p:spPr>
          <a:xfrm>
            <a:off x="4682299" y="1350619"/>
            <a:ext cx="3881790" cy="360000"/>
          </a:xfrm>
          <a:noFill/>
        </p:spPr>
        <p:txBody>
          <a:bodyPr anchor="ctr">
            <a:noAutofit/>
          </a:bodyPr>
          <a:lstStyle>
            <a:lvl1pPr marL="188913" marR="0" indent="0" algn="l" defTabSz="410766" rtl="0" fontAlgn="auto" latinLnBrk="0" hangingPunct="0">
              <a:lnSpc>
                <a:spcPct val="100000"/>
              </a:lnSpc>
              <a:spcBef>
                <a:spcPts val="0"/>
              </a:spcBef>
              <a:spcAft>
                <a:spcPts val="0"/>
              </a:spcAft>
              <a:buClrTx/>
              <a:buSzTx/>
              <a:buFontTx/>
              <a:buNone/>
              <a:tabLst/>
              <a:defRPr kumimoji="0" lang="en-US" sz="16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pPr lvl="0"/>
            <a:r>
              <a:rPr lang="en-US"/>
              <a:t>Click to edit Master text styles</a:t>
            </a:r>
          </a:p>
        </p:txBody>
      </p:sp>
      <p:sp>
        <p:nvSpPr>
          <p:cNvPr id="28" name="Text Placeholder 3">
            <a:extLst>
              <a:ext uri="{FF2B5EF4-FFF2-40B4-BE49-F238E27FC236}">
                <a16:creationId xmlns:a16="http://schemas.microsoft.com/office/drawing/2014/main" id="{04FC158D-BF3A-414A-8240-8C59B201856E}"/>
              </a:ext>
            </a:extLst>
          </p:cNvPr>
          <p:cNvSpPr>
            <a:spLocks noGrp="1"/>
          </p:cNvSpPr>
          <p:nvPr>
            <p:ph type="body" sz="quarter" idx="17" hasCustomPrompt="1"/>
          </p:nvPr>
        </p:nvSpPr>
        <p:spPr>
          <a:xfrm>
            <a:off x="4137019" y="987927"/>
            <a:ext cx="504000" cy="360000"/>
          </a:xfrm>
          <a:noFill/>
        </p:spPr>
        <p:txBody>
          <a:bodyPr anchor="ctr">
            <a:noAutofit/>
          </a:bodyPr>
          <a:lstStyle>
            <a:lvl1pPr marL="12700" marR="0" indent="0" algn="r"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1</a:t>
            </a:r>
          </a:p>
        </p:txBody>
      </p:sp>
      <p:sp>
        <p:nvSpPr>
          <p:cNvPr id="29" name="Text Placeholder 3">
            <a:extLst>
              <a:ext uri="{FF2B5EF4-FFF2-40B4-BE49-F238E27FC236}">
                <a16:creationId xmlns:a16="http://schemas.microsoft.com/office/drawing/2014/main" id="{A1A96BBA-70E4-414A-AD63-3A1D11ABC0CD}"/>
              </a:ext>
            </a:extLst>
          </p:cNvPr>
          <p:cNvSpPr>
            <a:spLocks noGrp="1"/>
          </p:cNvSpPr>
          <p:nvPr>
            <p:ph type="body" sz="quarter" idx="18"/>
          </p:nvPr>
        </p:nvSpPr>
        <p:spPr>
          <a:xfrm>
            <a:off x="4696331" y="2038945"/>
            <a:ext cx="4932263" cy="360000"/>
          </a:xfrm>
          <a:noFill/>
        </p:spPr>
        <p:txBody>
          <a:bodyPr anchor="ctr">
            <a:normAutofit/>
          </a:bodyPr>
          <a:lstStyle>
            <a:lvl1pPr marL="12700" marR="0" indent="0" algn="l"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a:t>Click to edit Master text styles</a:t>
            </a:r>
          </a:p>
        </p:txBody>
      </p:sp>
      <p:sp>
        <p:nvSpPr>
          <p:cNvPr id="30" name="Text Placeholder 3">
            <a:extLst>
              <a:ext uri="{FF2B5EF4-FFF2-40B4-BE49-F238E27FC236}">
                <a16:creationId xmlns:a16="http://schemas.microsoft.com/office/drawing/2014/main" id="{51BEE845-399D-3640-9DFF-767F7FC0AAAF}"/>
              </a:ext>
            </a:extLst>
          </p:cNvPr>
          <p:cNvSpPr>
            <a:spLocks noGrp="1"/>
          </p:cNvSpPr>
          <p:nvPr>
            <p:ph type="body" sz="quarter" idx="19"/>
          </p:nvPr>
        </p:nvSpPr>
        <p:spPr>
          <a:xfrm>
            <a:off x="4708132" y="2401637"/>
            <a:ext cx="3855957" cy="360000"/>
          </a:xfrm>
          <a:noFill/>
        </p:spPr>
        <p:txBody>
          <a:bodyPr anchor="ctr">
            <a:noAutofit/>
          </a:bodyPr>
          <a:lstStyle>
            <a:lvl1pPr marL="188913" marR="0" indent="0" algn="l" defTabSz="410766" rtl="0" fontAlgn="auto" latinLnBrk="0" hangingPunct="0">
              <a:lnSpc>
                <a:spcPct val="100000"/>
              </a:lnSpc>
              <a:spcBef>
                <a:spcPts val="0"/>
              </a:spcBef>
              <a:spcAft>
                <a:spcPts val="0"/>
              </a:spcAft>
              <a:buClrTx/>
              <a:buSzTx/>
              <a:buFontTx/>
              <a:buNone/>
              <a:tabLst/>
              <a:defRPr kumimoji="0" lang="en-US" sz="16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pPr lvl="0"/>
            <a:r>
              <a:rPr lang="en-US"/>
              <a:t>Click to edit Master text styles</a:t>
            </a:r>
          </a:p>
        </p:txBody>
      </p:sp>
      <p:sp>
        <p:nvSpPr>
          <p:cNvPr id="31" name="Text Placeholder 3">
            <a:extLst>
              <a:ext uri="{FF2B5EF4-FFF2-40B4-BE49-F238E27FC236}">
                <a16:creationId xmlns:a16="http://schemas.microsoft.com/office/drawing/2014/main" id="{5FAEA18D-E0C9-D44D-9573-F5B8515DFABC}"/>
              </a:ext>
            </a:extLst>
          </p:cNvPr>
          <p:cNvSpPr>
            <a:spLocks noGrp="1"/>
          </p:cNvSpPr>
          <p:nvPr>
            <p:ph type="body" sz="quarter" idx="20" hasCustomPrompt="1"/>
          </p:nvPr>
        </p:nvSpPr>
        <p:spPr>
          <a:xfrm>
            <a:off x="4162853" y="2038945"/>
            <a:ext cx="504000" cy="360000"/>
          </a:xfrm>
          <a:noFill/>
        </p:spPr>
        <p:txBody>
          <a:bodyPr anchor="ctr">
            <a:noAutofit/>
          </a:bodyPr>
          <a:lstStyle>
            <a:lvl1pPr marL="12700" marR="0" indent="0" algn="r"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2</a:t>
            </a:r>
          </a:p>
        </p:txBody>
      </p:sp>
      <p:sp>
        <p:nvSpPr>
          <p:cNvPr id="32" name="Text Placeholder 3">
            <a:extLst>
              <a:ext uri="{FF2B5EF4-FFF2-40B4-BE49-F238E27FC236}">
                <a16:creationId xmlns:a16="http://schemas.microsoft.com/office/drawing/2014/main" id="{3D61CE1A-3999-294C-850F-57D10C024815}"/>
              </a:ext>
            </a:extLst>
          </p:cNvPr>
          <p:cNvSpPr>
            <a:spLocks noGrp="1"/>
          </p:cNvSpPr>
          <p:nvPr>
            <p:ph type="body" sz="quarter" idx="21"/>
          </p:nvPr>
        </p:nvSpPr>
        <p:spPr>
          <a:xfrm>
            <a:off x="4708132" y="3094855"/>
            <a:ext cx="4917228" cy="360000"/>
          </a:xfrm>
          <a:noFill/>
        </p:spPr>
        <p:txBody>
          <a:bodyPr anchor="ctr">
            <a:normAutofit/>
          </a:bodyPr>
          <a:lstStyle>
            <a:lvl1pPr marL="12700" marR="0" indent="0" algn="l"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a:t>Click to edit Master text styles</a:t>
            </a:r>
          </a:p>
        </p:txBody>
      </p:sp>
      <p:sp>
        <p:nvSpPr>
          <p:cNvPr id="33" name="Text Placeholder 3">
            <a:extLst>
              <a:ext uri="{FF2B5EF4-FFF2-40B4-BE49-F238E27FC236}">
                <a16:creationId xmlns:a16="http://schemas.microsoft.com/office/drawing/2014/main" id="{9D51E67B-AFA1-7B41-9C99-10FBBD6FAF91}"/>
              </a:ext>
            </a:extLst>
          </p:cNvPr>
          <p:cNvSpPr>
            <a:spLocks noGrp="1"/>
          </p:cNvSpPr>
          <p:nvPr>
            <p:ph type="body" sz="quarter" idx="22"/>
          </p:nvPr>
        </p:nvSpPr>
        <p:spPr>
          <a:xfrm>
            <a:off x="4719934" y="3457547"/>
            <a:ext cx="3871404" cy="360000"/>
          </a:xfrm>
          <a:noFill/>
        </p:spPr>
        <p:txBody>
          <a:bodyPr anchor="ctr">
            <a:noAutofit/>
          </a:bodyPr>
          <a:lstStyle>
            <a:lvl1pPr marL="188913" marR="0" indent="0" algn="l" defTabSz="410766" rtl="0" fontAlgn="auto" latinLnBrk="0" hangingPunct="0">
              <a:lnSpc>
                <a:spcPct val="100000"/>
              </a:lnSpc>
              <a:spcBef>
                <a:spcPts val="0"/>
              </a:spcBef>
              <a:spcAft>
                <a:spcPts val="0"/>
              </a:spcAft>
              <a:buClrTx/>
              <a:buSzTx/>
              <a:buFontTx/>
              <a:buNone/>
              <a:tabLst/>
              <a:defRPr kumimoji="0" lang="en-GB" sz="1600" b="0" i="0" u="none" strike="noStrike" kern="1200" cap="none" spc="0" normalizeH="0" baseline="0" dirty="0" smtClean="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pPr marL="188913" marR="0" lvl="0" indent="0" algn="l" defTabSz="410766" rtl="0" eaLnBrk="1" fontAlgn="auto" latinLnBrk="0" hangingPunct="0">
              <a:lnSpc>
                <a:spcPct val="100000"/>
              </a:lnSpc>
              <a:spcBef>
                <a:spcPts val="0"/>
              </a:spcBef>
              <a:spcAft>
                <a:spcPts val="0"/>
              </a:spcAft>
              <a:buClrTx/>
              <a:buSzTx/>
              <a:buFontTx/>
              <a:buNone/>
              <a:tabLst/>
            </a:pPr>
            <a:r>
              <a:rPr lang="en-US"/>
              <a:t>Click to edit Master text styles</a:t>
            </a:r>
          </a:p>
        </p:txBody>
      </p:sp>
      <p:sp>
        <p:nvSpPr>
          <p:cNvPr id="34" name="Text Placeholder 3">
            <a:extLst>
              <a:ext uri="{FF2B5EF4-FFF2-40B4-BE49-F238E27FC236}">
                <a16:creationId xmlns:a16="http://schemas.microsoft.com/office/drawing/2014/main" id="{80E1A83D-F0B5-0147-B77B-40F3E6A0FE7B}"/>
              </a:ext>
            </a:extLst>
          </p:cNvPr>
          <p:cNvSpPr>
            <a:spLocks noGrp="1"/>
          </p:cNvSpPr>
          <p:nvPr>
            <p:ph type="body" sz="quarter" idx="23" hasCustomPrompt="1"/>
          </p:nvPr>
        </p:nvSpPr>
        <p:spPr>
          <a:xfrm>
            <a:off x="4174654" y="3094855"/>
            <a:ext cx="504000" cy="360000"/>
          </a:xfrm>
          <a:noFill/>
        </p:spPr>
        <p:txBody>
          <a:bodyPr anchor="ctr">
            <a:noAutofit/>
          </a:bodyPr>
          <a:lstStyle>
            <a:lvl1pPr marL="12700" marR="0" indent="0" algn="r"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3</a:t>
            </a:r>
          </a:p>
        </p:txBody>
      </p:sp>
      <p:sp>
        <p:nvSpPr>
          <p:cNvPr id="35" name="Text Placeholder 3">
            <a:extLst>
              <a:ext uri="{FF2B5EF4-FFF2-40B4-BE49-F238E27FC236}">
                <a16:creationId xmlns:a16="http://schemas.microsoft.com/office/drawing/2014/main" id="{940F4429-A993-FD44-94CC-EE078996300A}"/>
              </a:ext>
            </a:extLst>
          </p:cNvPr>
          <p:cNvSpPr>
            <a:spLocks noGrp="1"/>
          </p:cNvSpPr>
          <p:nvPr>
            <p:ph type="body" sz="quarter" idx="24"/>
          </p:nvPr>
        </p:nvSpPr>
        <p:spPr>
          <a:xfrm>
            <a:off x="4666852" y="4141142"/>
            <a:ext cx="4965176" cy="360000"/>
          </a:xfrm>
          <a:noFill/>
        </p:spPr>
        <p:txBody>
          <a:bodyPr anchor="ctr">
            <a:normAutofit/>
          </a:bodyPr>
          <a:lstStyle>
            <a:lvl1pPr marL="12700" marR="0" indent="0" algn="l"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a:t>Click to edit Master text styles</a:t>
            </a:r>
          </a:p>
        </p:txBody>
      </p:sp>
      <p:sp>
        <p:nvSpPr>
          <p:cNvPr id="36" name="Text Placeholder 3">
            <a:extLst>
              <a:ext uri="{FF2B5EF4-FFF2-40B4-BE49-F238E27FC236}">
                <a16:creationId xmlns:a16="http://schemas.microsoft.com/office/drawing/2014/main" id="{D5DF47ED-5365-1E43-BBFA-E82EB8D9495A}"/>
              </a:ext>
            </a:extLst>
          </p:cNvPr>
          <p:cNvSpPr>
            <a:spLocks noGrp="1"/>
          </p:cNvSpPr>
          <p:nvPr>
            <p:ph type="body" sz="quarter" idx="25"/>
          </p:nvPr>
        </p:nvSpPr>
        <p:spPr>
          <a:xfrm>
            <a:off x="4678653" y="4503834"/>
            <a:ext cx="3885437" cy="360000"/>
          </a:xfrm>
          <a:noFill/>
        </p:spPr>
        <p:txBody>
          <a:bodyPr anchor="ctr">
            <a:noAutofit/>
          </a:bodyPr>
          <a:lstStyle>
            <a:lvl1pPr marL="188913" marR="0" indent="0" algn="l" defTabSz="410766" rtl="0" fontAlgn="auto" latinLnBrk="0" hangingPunct="0">
              <a:lnSpc>
                <a:spcPct val="100000"/>
              </a:lnSpc>
              <a:spcBef>
                <a:spcPts val="0"/>
              </a:spcBef>
              <a:spcAft>
                <a:spcPts val="0"/>
              </a:spcAft>
              <a:buClrTx/>
              <a:buSzTx/>
              <a:buFontTx/>
              <a:buNone/>
              <a:tabLst/>
              <a:defRPr kumimoji="0" lang="en-GB" sz="1600" b="0" i="0" u="none" strike="noStrike" kern="1200" cap="none" spc="0" normalizeH="0" baseline="0" dirty="0" smtClean="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pPr marL="188913" marR="0" lvl="0" indent="0" algn="l" defTabSz="410766" rtl="0" eaLnBrk="1" fontAlgn="auto" latinLnBrk="0" hangingPunct="0">
              <a:lnSpc>
                <a:spcPct val="100000"/>
              </a:lnSpc>
              <a:spcBef>
                <a:spcPts val="0"/>
              </a:spcBef>
              <a:spcAft>
                <a:spcPts val="0"/>
              </a:spcAft>
              <a:buClrTx/>
              <a:buSzTx/>
              <a:buFontTx/>
              <a:buNone/>
              <a:tabLst/>
            </a:pPr>
            <a:r>
              <a:rPr lang="en-US"/>
              <a:t>Click to edit Master text styles</a:t>
            </a:r>
          </a:p>
        </p:txBody>
      </p:sp>
      <p:sp>
        <p:nvSpPr>
          <p:cNvPr id="37" name="Text Placeholder 3">
            <a:extLst>
              <a:ext uri="{FF2B5EF4-FFF2-40B4-BE49-F238E27FC236}">
                <a16:creationId xmlns:a16="http://schemas.microsoft.com/office/drawing/2014/main" id="{753B39E8-7416-AE40-9C69-41DBB1226638}"/>
              </a:ext>
            </a:extLst>
          </p:cNvPr>
          <p:cNvSpPr>
            <a:spLocks noGrp="1"/>
          </p:cNvSpPr>
          <p:nvPr>
            <p:ph type="body" sz="quarter" idx="26" hasCustomPrompt="1"/>
          </p:nvPr>
        </p:nvSpPr>
        <p:spPr>
          <a:xfrm>
            <a:off x="4133374" y="4141142"/>
            <a:ext cx="504000" cy="360000"/>
          </a:xfrm>
          <a:noFill/>
        </p:spPr>
        <p:txBody>
          <a:bodyPr anchor="ctr">
            <a:noAutofit/>
          </a:bodyPr>
          <a:lstStyle>
            <a:lvl1pPr marL="12700" marR="0" indent="0" algn="r"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4</a:t>
            </a:r>
          </a:p>
        </p:txBody>
      </p:sp>
      <p:sp>
        <p:nvSpPr>
          <p:cNvPr id="38" name="Text Placeholder 3">
            <a:extLst>
              <a:ext uri="{FF2B5EF4-FFF2-40B4-BE49-F238E27FC236}">
                <a16:creationId xmlns:a16="http://schemas.microsoft.com/office/drawing/2014/main" id="{229E3D5E-F354-7741-81CD-F599A71B269E}"/>
              </a:ext>
            </a:extLst>
          </p:cNvPr>
          <p:cNvSpPr>
            <a:spLocks noGrp="1"/>
          </p:cNvSpPr>
          <p:nvPr>
            <p:ph type="body" sz="quarter" idx="27"/>
          </p:nvPr>
        </p:nvSpPr>
        <p:spPr>
          <a:xfrm>
            <a:off x="4696331" y="5197052"/>
            <a:ext cx="4965176" cy="360000"/>
          </a:xfrm>
          <a:noFill/>
        </p:spPr>
        <p:txBody>
          <a:bodyPr anchor="ctr">
            <a:normAutofit/>
          </a:bodyPr>
          <a:lstStyle>
            <a:lvl1pPr marL="12700" marR="0" indent="0" algn="l"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a:t>Click to edit Master text styles</a:t>
            </a:r>
          </a:p>
        </p:txBody>
      </p:sp>
      <p:sp>
        <p:nvSpPr>
          <p:cNvPr id="39" name="Text Placeholder 3">
            <a:extLst>
              <a:ext uri="{FF2B5EF4-FFF2-40B4-BE49-F238E27FC236}">
                <a16:creationId xmlns:a16="http://schemas.microsoft.com/office/drawing/2014/main" id="{5EAD2AEA-EE6A-EE45-BBFB-33F75BFC0C59}"/>
              </a:ext>
            </a:extLst>
          </p:cNvPr>
          <p:cNvSpPr>
            <a:spLocks noGrp="1"/>
          </p:cNvSpPr>
          <p:nvPr>
            <p:ph type="body" sz="quarter" idx="28"/>
          </p:nvPr>
        </p:nvSpPr>
        <p:spPr>
          <a:xfrm>
            <a:off x="4708132" y="5559744"/>
            <a:ext cx="3885437" cy="360000"/>
          </a:xfrm>
          <a:noFill/>
        </p:spPr>
        <p:txBody>
          <a:bodyPr anchor="ctr">
            <a:noAutofit/>
          </a:bodyPr>
          <a:lstStyle>
            <a:lvl1pPr marL="188913" marR="0" indent="0" algn="l" defTabSz="410766" rtl="0" fontAlgn="auto" latinLnBrk="0" hangingPunct="0">
              <a:lnSpc>
                <a:spcPct val="100000"/>
              </a:lnSpc>
              <a:spcBef>
                <a:spcPts val="0"/>
              </a:spcBef>
              <a:spcAft>
                <a:spcPts val="0"/>
              </a:spcAft>
              <a:buClrTx/>
              <a:buSzTx/>
              <a:buFontTx/>
              <a:buNone/>
              <a:tabLst/>
              <a:defRPr kumimoji="0" lang="en-GB" sz="1600" b="0" i="0" u="none" strike="noStrike" kern="1200" cap="none" spc="0" normalizeH="0" baseline="0" dirty="0" smtClean="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pPr marL="188913" marR="0" lvl="0" indent="0" algn="l" defTabSz="410766" rtl="0" eaLnBrk="1" fontAlgn="auto" latinLnBrk="0" hangingPunct="0">
              <a:lnSpc>
                <a:spcPct val="100000"/>
              </a:lnSpc>
              <a:spcBef>
                <a:spcPts val="0"/>
              </a:spcBef>
              <a:spcAft>
                <a:spcPts val="0"/>
              </a:spcAft>
              <a:buClrTx/>
              <a:buSzTx/>
              <a:buFontTx/>
              <a:buNone/>
              <a:tabLst/>
            </a:pPr>
            <a:r>
              <a:rPr lang="en-US"/>
              <a:t>Click to edit Master text styles</a:t>
            </a:r>
          </a:p>
        </p:txBody>
      </p:sp>
      <p:sp>
        <p:nvSpPr>
          <p:cNvPr id="40" name="Text Placeholder 3">
            <a:extLst>
              <a:ext uri="{FF2B5EF4-FFF2-40B4-BE49-F238E27FC236}">
                <a16:creationId xmlns:a16="http://schemas.microsoft.com/office/drawing/2014/main" id="{A0CF9408-18D1-724D-A7AD-1A5BF227F19D}"/>
              </a:ext>
            </a:extLst>
          </p:cNvPr>
          <p:cNvSpPr>
            <a:spLocks noGrp="1"/>
          </p:cNvSpPr>
          <p:nvPr>
            <p:ph type="body" sz="quarter" idx="29" hasCustomPrompt="1"/>
          </p:nvPr>
        </p:nvSpPr>
        <p:spPr>
          <a:xfrm>
            <a:off x="4162853" y="5197052"/>
            <a:ext cx="504000" cy="360000"/>
          </a:xfrm>
          <a:noFill/>
        </p:spPr>
        <p:txBody>
          <a:bodyPr anchor="ctr">
            <a:noAutofit/>
          </a:bodyPr>
          <a:lstStyle>
            <a:lvl1pPr marL="12700" marR="0" indent="0" algn="r"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5</a:t>
            </a:r>
          </a:p>
        </p:txBody>
      </p:sp>
      <p:sp>
        <p:nvSpPr>
          <p:cNvPr id="9" name="Textfeld 24">
            <a:extLst>
              <a:ext uri="{FF2B5EF4-FFF2-40B4-BE49-F238E27FC236}">
                <a16:creationId xmlns:a16="http://schemas.microsoft.com/office/drawing/2014/main" id="{2743BE22-1CAC-FC49-A7F7-3FE6AE20740D}"/>
              </a:ext>
            </a:extLst>
          </p:cNvPr>
          <p:cNvSpPr txBox="1"/>
          <p:nvPr/>
        </p:nvSpPr>
        <p:spPr>
          <a:xfrm>
            <a:off x="26484" y="2878854"/>
            <a:ext cx="3244891" cy="769441"/>
          </a:xfrm>
          <a:prstGeom prst="rect">
            <a:avLst/>
          </a:prstGeom>
          <a:noFill/>
        </p:spPr>
        <p:txBody>
          <a:bodyPr wrap="square" rtlCol="0">
            <a:spAutoFit/>
          </a:bodyPr>
          <a:lstStyle/>
          <a:p>
            <a:pPr algn="ctr"/>
            <a:r>
              <a:rPr lang="en-US" sz="4400" b="0" i="0" dirty="0">
                <a:solidFill>
                  <a:srgbClr val="FFFFFF"/>
                </a:solidFill>
                <a:latin typeface="Arial" panose="020B0604020202020204" pitchFamily="34" charset="0"/>
                <a:ea typeface="Helvetica Neue Light" panose="02000403000000020004" pitchFamily="2" charset="0"/>
                <a:cs typeface="Arial" panose="020B0604020202020204" pitchFamily="34" charset="0"/>
              </a:rPr>
              <a:t>Agenda</a:t>
            </a:r>
            <a:endParaRPr lang="de-DE" sz="3200" b="0" i="0" dirty="0">
              <a:solidFill>
                <a:srgbClr val="FFFFFF"/>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24" name="Rectangle 23">
            <a:extLst>
              <a:ext uri="{FF2B5EF4-FFF2-40B4-BE49-F238E27FC236}">
                <a16:creationId xmlns:a16="http://schemas.microsoft.com/office/drawing/2014/main" id="{5966E127-33AF-456F-99D9-F53119F8B77E}"/>
              </a:ext>
            </a:extLst>
          </p:cNvPr>
          <p:cNvSpPr/>
          <p:nvPr userDrawn="1"/>
        </p:nvSpPr>
        <p:spPr>
          <a:xfrm>
            <a:off x="0" y="-10920"/>
            <a:ext cx="12191999" cy="6868920"/>
          </a:xfrm>
          <a:prstGeom prst="rect">
            <a:avLst/>
          </a:prstGeom>
          <a:gradFill flip="none" rotWithShape="1">
            <a:gsLst>
              <a:gs pos="5000">
                <a:schemeClr val="bg1"/>
              </a:gs>
              <a:gs pos="30000">
                <a:schemeClr val="bg1"/>
              </a:gs>
              <a:gs pos="53000">
                <a:schemeClr val="bg1"/>
              </a:gs>
              <a:gs pos="77000">
                <a:schemeClr val="bg1">
                  <a:alpha val="9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grpSp>
        <p:nvGrpSpPr>
          <p:cNvPr id="27" name="Group 26">
            <a:extLst>
              <a:ext uri="{FF2B5EF4-FFF2-40B4-BE49-F238E27FC236}">
                <a16:creationId xmlns:a16="http://schemas.microsoft.com/office/drawing/2014/main" id="{B0A7A4DF-590A-47DF-A9EB-F5314ACC4D7F}"/>
              </a:ext>
            </a:extLst>
          </p:cNvPr>
          <p:cNvGrpSpPr/>
          <p:nvPr userDrawn="1"/>
        </p:nvGrpSpPr>
        <p:grpSpPr>
          <a:xfrm rot="10800000">
            <a:off x="-1" y="-24163"/>
            <a:ext cx="3319033" cy="6882162"/>
            <a:chOff x="542048" y="-602084"/>
            <a:chExt cx="39105217" cy="13752524"/>
          </a:xfrm>
          <a:solidFill>
            <a:schemeClr val="accent5"/>
          </a:solidFill>
        </p:grpSpPr>
        <p:sp>
          <p:nvSpPr>
            <p:cNvPr id="41" name="Rectangle 40">
              <a:extLst>
                <a:ext uri="{FF2B5EF4-FFF2-40B4-BE49-F238E27FC236}">
                  <a16:creationId xmlns:a16="http://schemas.microsoft.com/office/drawing/2014/main" id="{76AF2721-06A7-4704-AF8A-25606381818D}"/>
                </a:ext>
              </a:extLst>
            </p:cNvPr>
            <p:cNvSpPr/>
            <p:nvPr/>
          </p:nvSpPr>
          <p:spPr>
            <a:xfrm>
              <a:off x="10211878" y="-602084"/>
              <a:ext cx="29435387"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44" name="Right Triangle 46">
              <a:extLst>
                <a:ext uri="{FF2B5EF4-FFF2-40B4-BE49-F238E27FC236}">
                  <a16:creationId xmlns:a16="http://schemas.microsoft.com/office/drawing/2014/main" id="{D5480B15-3166-4A82-BCAC-E1A2ED417218}"/>
                </a:ext>
              </a:extLst>
            </p:cNvPr>
            <p:cNvSpPr/>
            <p:nvPr/>
          </p:nvSpPr>
          <p:spPr>
            <a:xfrm flipH="1">
              <a:off x="542048" y="-602082"/>
              <a:ext cx="9716509"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latin typeface="Arial" panose="020B0604020202020204" pitchFamily="34" charset="0"/>
                <a:ea typeface="Helvetica Neue" panose="02000503000000020004" pitchFamily="2" charset="0"/>
                <a:cs typeface="Arial" panose="020B0604020202020204" pitchFamily="34" charset="0"/>
              </a:endParaRPr>
            </a:p>
          </p:txBody>
        </p:sp>
      </p:grpSp>
      <p:sp>
        <p:nvSpPr>
          <p:cNvPr id="49" name="Line">
            <a:extLst>
              <a:ext uri="{FF2B5EF4-FFF2-40B4-BE49-F238E27FC236}">
                <a16:creationId xmlns:a16="http://schemas.microsoft.com/office/drawing/2014/main" id="{87AD99D4-1513-440C-BD96-3570039E35B0}"/>
              </a:ext>
            </a:extLst>
          </p:cNvPr>
          <p:cNvSpPr/>
          <p:nvPr userDrawn="1"/>
        </p:nvSpPr>
        <p:spPr>
          <a:xfrm flipV="1">
            <a:off x="3300853" y="-33478"/>
            <a:ext cx="29980" cy="6882165"/>
          </a:xfrm>
          <a:prstGeom prst="line">
            <a:avLst/>
          </a:prstGeom>
          <a:ln w="101600">
            <a:solidFill>
              <a:schemeClr val="accent3"/>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50" name="Rechteck 6">
            <a:extLst>
              <a:ext uri="{FF2B5EF4-FFF2-40B4-BE49-F238E27FC236}">
                <a16:creationId xmlns:a16="http://schemas.microsoft.com/office/drawing/2014/main" id="{AABD42B7-C7C2-40A9-91E5-D357FE61CD77}"/>
              </a:ext>
            </a:extLst>
          </p:cNvPr>
          <p:cNvSpPr/>
          <p:nvPr userDrawn="1"/>
        </p:nvSpPr>
        <p:spPr>
          <a:xfrm>
            <a:off x="-2" y="-24164"/>
            <a:ext cx="12192002"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51" name="Textfeld 24">
            <a:extLst>
              <a:ext uri="{FF2B5EF4-FFF2-40B4-BE49-F238E27FC236}">
                <a16:creationId xmlns:a16="http://schemas.microsoft.com/office/drawing/2014/main" id="{DD51757E-86F4-44E1-BD03-7300D18DD34F}"/>
              </a:ext>
            </a:extLst>
          </p:cNvPr>
          <p:cNvSpPr txBox="1"/>
          <p:nvPr userDrawn="1"/>
        </p:nvSpPr>
        <p:spPr>
          <a:xfrm>
            <a:off x="26484" y="2878854"/>
            <a:ext cx="3244891" cy="769441"/>
          </a:xfrm>
          <a:prstGeom prst="rect">
            <a:avLst/>
          </a:prstGeom>
          <a:noFill/>
        </p:spPr>
        <p:txBody>
          <a:bodyPr wrap="square" rtlCol="0">
            <a:spAutoFit/>
          </a:bodyPr>
          <a:lstStyle/>
          <a:p>
            <a:pPr algn="ctr"/>
            <a:r>
              <a:rPr lang="en-US" sz="4400" b="0" i="0" dirty="0">
                <a:solidFill>
                  <a:srgbClr val="FFFFFF"/>
                </a:solidFill>
                <a:latin typeface="Arial" panose="020B0604020202020204" pitchFamily="34" charset="0"/>
                <a:ea typeface="Helvetica Neue Light" panose="02000403000000020004" pitchFamily="2" charset="0"/>
                <a:cs typeface="Arial" panose="020B0604020202020204" pitchFamily="34" charset="0"/>
              </a:rPr>
              <a:t>Agenda</a:t>
            </a:r>
            <a:endParaRPr lang="de-DE" sz="3200" b="0" i="0" dirty="0">
              <a:solidFill>
                <a:srgbClr val="FFFFFF"/>
              </a:solidFill>
              <a:latin typeface="Arial" panose="020B0604020202020204" pitchFamily="34" charset="0"/>
              <a:ea typeface="Helvetica Neue Light" panose="02000403000000020004" pitchFamily="2" charset="0"/>
              <a:cs typeface="Arial" panose="020B0604020202020204" pitchFamily="34" charset="0"/>
            </a:endParaRPr>
          </a:p>
        </p:txBody>
      </p:sp>
    </p:spTree>
    <p:extLst>
      <p:ext uri="{BB962C8B-B14F-4D97-AF65-F5344CB8AC3E}">
        <p14:creationId xmlns:p14="http://schemas.microsoft.com/office/powerpoint/2010/main" val="932841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Agenda_Bence">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55BBE5F-2094-B54F-9273-2CE3FCDEFD02}"/>
              </a:ext>
            </a:extLst>
          </p:cNvPr>
          <p:cNvSpPr/>
          <p:nvPr/>
        </p:nvSpPr>
        <p:spPr>
          <a:xfrm>
            <a:off x="0" y="-10920"/>
            <a:ext cx="12191999" cy="6868920"/>
          </a:xfrm>
          <a:prstGeom prst="rect">
            <a:avLst/>
          </a:prstGeom>
          <a:gradFill flip="none" rotWithShape="1">
            <a:gsLst>
              <a:gs pos="5000">
                <a:schemeClr val="bg1"/>
              </a:gs>
              <a:gs pos="30000">
                <a:schemeClr val="bg1"/>
              </a:gs>
              <a:gs pos="53000">
                <a:schemeClr val="bg1"/>
              </a:gs>
              <a:gs pos="77000">
                <a:schemeClr val="bg1">
                  <a:alpha val="9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grpSp>
        <p:nvGrpSpPr>
          <p:cNvPr id="45" name="Group 44">
            <a:extLst>
              <a:ext uri="{FF2B5EF4-FFF2-40B4-BE49-F238E27FC236}">
                <a16:creationId xmlns:a16="http://schemas.microsoft.com/office/drawing/2014/main" id="{F05747CC-B034-3C43-8A4F-ABBB64EC20AF}"/>
              </a:ext>
            </a:extLst>
          </p:cNvPr>
          <p:cNvGrpSpPr/>
          <p:nvPr/>
        </p:nvGrpSpPr>
        <p:grpSpPr>
          <a:xfrm rot="10800000">
            <a:off x="-1" y="-24163"/>
            <a:ext cx="3319033" cy="6882162"/>
            <a:chOff x="542048" y="-602084"/>
            <a:chExt cx="39105217" cy="13752524"/>
          </a:xfrm>
          <a:solidFill>
            <a:schemeClr val="accent5"/>
          </a:solidFill>
        </p:grpSpPr>
        <p:sp>
          <p:nvSpPr>
            <p:cNvPr id="46" name="Rectangle 45">
              <a:extLst>
                <a:ext uri="{FF2B5EF4-FFF2-40B4-BE49-F238E27FC236}">
                  <a16:creationId xmlns:a16="http://schemas.microsoft.com/office/drawing/2014/main" id="{6429EBD8-7694-B443-8CF7-116C889ACF2A}"/>
                </a:ext>
              </a:extLst>
            </p:cNvPr>
            <p:cNvSpPr/>
            <p:nvPr/>
          </p:nvSpPr>
          <p:spPr>
            <a:xfrm>
              <a:off x="10211878" y="-602084"/>
              <a:ext cx="29435387"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47" name="Right Triangle 46">
              <a:extLst>
                <a:ext uri="{FF2B5EF4-FFF2-40B4-BE49-F238E27FC236}">
                  <a16:creationId xmlns:a16="http://schemas.microsoft.com/office/drawing/2014/main" id="{1F06F251-9C14-FA44-8346-EC6A395B8B0D}"/>
                </a:ext>
              </a:extLst>
            </p:cNvPr>
            <p:cNvSpPr/>
            <p:nvPr/>
          </p:nvSpPr>
          <p:spPr>
            <a:xfrm flipH="1">
              <a:off x="542048" y="-602082"/>
              <a:ext cx="9716509"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latin typeface="Arial" panose="020B0604020202020204" pitchFamily="34" charset="0"/>
                <a:ea typeface="Helvetica Neue" panose="02000503000000020004" pitchFamily="2" charset="0"/>
                <a:cs typeface="Arial" panose="020B0604020202020204" pitchFamily="34" charset="0"/>
              </a:endParaRPr>
            </a:p>
          </p:txBody>
        </p:sp>
      </p:grpSp>
      <p:sp>
        <p:nvSpPr>
          <p:cNvPr id="48" name="Line">
            <a:extLst>
              <a:ext uri="{FF2B5EF4-FFF2-40B4-BE49-F238E27FC236}">
                <a16:creationId xmlns:a16="http://schemas.microsoft.com/office/drawing/2014/main" id="{91A6AB0F-3284-DC42-ACBE-F8B7EB8ECD8B}"/>
              </a:ext>
            </a:extLst>
          </p:cNvPr>
          <p:cNvSpPr/>
          <p:nvPr/>
        </p:nvSpPr>
        <p:spPr>
          <a:xfrm flipV="1">
            <a:off x="3300853" y="-33478"/>
            <a:ext cx="29980" cy="6882165"/>
          </a:xfrm>
          <a:prstGeom prst="line">
            <a:avLst/>
          </a:prstGeom>
          <a:ln w="101600">
            <a:solidFill>
              <a:schemeClr val="accent3"/>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43" name="Rechteck 6">
            <a:extLst>
              <a:ext uri="{FF2B5EF4-FFF2-40B4-BE49-F238E27FC236}">
                <a16:creationId xmlns:a16="http://schemas.microsoft.com/office/drawing/2014/main" id="{EAA6369D-FE2B-D94B-9692-265258023922}"/>
              </a:ext>
            </a:extLst>
          </p:cNvPr>
          <p:cNvSpPr/>
          <p:nvPr/>
        </p:nvSpPr>
        <p:spPr>
          <a:xfrm>
            <a:off x="-2" y="-24164"/>
            <a:ext cx="12192002"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25" name="Text Placeholder 3">
            <a:extLst>
              <a:ext uri="{FF2B5EF4-FFF2-40B4-BE49-F238E27FC236}">
                <a16:creationId xmlns:a16="http://schemas.microsoft.com/office/drawing/2014/main" id="{F37BC6F5-4781-4044-A8E6-C2CEE10F614B}"/>
              </a:ext>
            </a:extLst>
          </p:cNvPr>
          <p:cNvSpPr>
            <a:spLocks noGrp="1"/>
          </p:cNvSpPr>
          <p:nvPr>
            <p:ph type="body" sz="quarter" idx="16"/>
          </p:nvPr>
        </p:nvSpPr>
        <p:spPr>
          <a:xfrm>
            <a:off x="4670496" y="987926"/>
            <a:ext cx="5849223" cy="4589089"/>
          </a:xfrm>
          <a:noFill/>
        </p:spPr>
        <p:txBody>
          <a:bodyPr anchor="t">
            <a:normAutofit/>
          </a:bodyPr>
          <a:lstStyle>
            <a:lvl1pPr marL="469900" marR="0" indent="-457200" algn="l" defTabSz="410766" rtl="0" fontAlgn="auto" latinLnBrk="0" hangingPunct="0">
              <a:lnSpc>
                <a:spcPct val="100000"/>
              </a:lnSpc>
              <a:spcBef>
                <a:spcPts val="0"/>
              </a:spcBef>
              <a:spcAft>
                <a:spcPts val="0"/>
              </a:spcAft>
              <a:buClrTx/>
              <a:buSzTx/>
              <a:buFont typeface="+mj-lt"/>
              <a:buAutoNum type="arabicPeriod"/>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vl2pPr marL="457200" indent="0">
              <a:buNone/>
              <a:defRPr sz="2000"/>
            </a:lvl2pPr>
          </a:lstStyle>
          <a:p>
            <a:pPr lvl="0"/>
            <a:r>
              <a:rPr lang="en-US"/>
              <a:t>Click to edit Master text styles</a:t>
            </a:r>
          </a:p>
          <a:p>
            <a:pPr lvl="1"/>
            <a:r>
              <a:rPr lang="en-US"/>
              <a:t>Second level</a:t>
            </a:r>
          </a:p>
        </p:txBody>
      </p:sp>
      <p:sp>
        <p:nvSpPr>
          <p:cNvPr id="9" name="Textfeld 24">
            <a:extLst>
              <a:ext uri="{FF2B5EF4-FFF2-40B4-BE49-F238E27FC236}">
                <a16:creationId xmlns:a16="http://schemas.microsoft.com/office/drawing/2014/main" id="{2743BE22-1CAC-FC49-A7F7-3FE6AE20740D}"/>
              </a:ext>
            </a:extLst>
          </p:cNvPr>
          <p:cNvSpPr txBox="1"/>
          <p:nvPr/>
        </p:nvSpPr>
        <p:spPr>
          <a:xfrm>
            <a:off x="26484" y="2878854"/>
            <a:ext cx="3244891" cy="769441"/>
          </a:xfrm>
          <a:prstGeom prst="rect">
            <a:avLst/>
          </a:prstGeom>
          <a:noFill/>
        </p:spPr>
        <p:txBody>
          <a:bodyPr wrap="square" rtlCol="0">
            <a:spAutoFit/>
          </a:bodyPr>
          <a:lstStyle/>
          <a:p>
            <a:pPr algn="ctr"/>
            <a:r>
              <a:rPr lang="en-US" sz="4400" b="0" i="0" dirty="0">
                <a:solidFill>
                  <a:srgbClr val="FFFFFF"/>
                </a:solidFill>
                <a:latin typeface="Arial" panose="020B0604020202020204" pitchFamily="34" charset="0"/>
                <a:ea typeface="Helvetica Neue Light" panose="02000403000000020004" pitchFamily="2" charset="0"/>
                <a:cs typeface="Arial" panose="020B0604020202020204" pitchFamily="34" charset="0"/>
              </a:rPr>
              <a:t>Agenda</a:t>
            </a:r>
            <a:endParaRPr lang="de-DE" sz="3200" b="0" i="0" dirty="0">
              <a:solidFill>
                <a:srgbClr val="FFFFFF"/>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0" name="Rectangle 9">
            <a:extLst>
              <a:ext uri="{FF2B5EF4-FFF2-40B4-BE49-F238E27FC236}">
                <a16:creationId xmlns:a16="http://schemas.microsoft.com/office/drawing/2014/main" id="{A3303243-B0F2-4A1B-ABAF-95A908CE5703}"/>
              </a:ext>
            </a:extLst>
          </p:cNvPr>
          <p:cNvSpPr/>
          <p:nvPr userDrawn="1"/>
        </p:nvSpPr>
        <p:spPr>
          <a:xfrm>
            <a:off x="0" y="-10920"/>
            <a:ext cx="12191999" cy="6868920"/>
          </a:xfrm>
          <a:prstGeom prst="rect">
            <a:avLst/>
          </a:prstGeom>
          <a:gradFill flip="none" rotWithShape="1">
            <a:gsLst>
              <a:gs pos="5000">
                <a:schemeClr val="bg1"/>
              </a:gs>
              <a:gs pos="30000">
                <a:schemeClr val="bg1"/>
              </a:gs>
              <a:gs pos="53000">
                <a:schemeClr val="bg1"/>
              </a:gs>
              <a:gs pos="77000">
                <a:schemeClr val="bg1">
                  <a:alpha val="9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grpSp>
        <p:nvGrpSpPr>
          <p:cNvPr id="11" name="Group 10">
            <a:extLst>
              <a:ext uri="{FF2B5EF4-FFF2-40B4-BE49-F238E27FC236}">
                <a16:creationId xmlns:a16="http://schemas.microsoft.com/office/drawing/2014/main" id="{67D4EF16-5FB1-41E5-9033-7B1C8ED0E55A}"/>
              </a:ext>
            </a:extLst>
          </p:cNvPr>
          <p:cNvGrpSpPr/>
          <p:nvPr userDrawn="1"/>
        </p:nvGrpSpPr>
        <p:grpSpPr>
          <a:xfrm rot="10800000">
            <a:off x="-1" y="-24163"/>
            <a:ext cx="3319033" cy="6882162"/>
            <a:chOff x="542048" y="-602084"/>
            <a:chExt cx="39105217" cy="13752524"/>
          </a:xfrm>
          <a:solidFill>
            <a:schemeClr val="accent5"/>
          </a:solidFill>
        </p:grpSpPr>
        <p:sp>
          <p:nvSpPr>
            <p:cNvPr id="12" name="Rectangle 11">
              <a:extLst>
                <a:ext uri="{FF2B5EF4-FFF2-40B4-BE49-F238E27FC236}">
                  <a16:creationId xmlns:a16="http://schemas.microsoft.com/office/drawing/2014/main" id="{113093FC-68E1-4FB8-981D-C23B049486CA}"/>
                </a:ext>
              </a:extLst>
            </p:cNvPr>
            <p:cNvSpPr/>
            <p:nvPr/>
          </p:nvSpPr>
          <p:spPr>
            <a:xfrm>
              <a:off x="10211878" y="-602084"/>
              <a:ext cx="29435387"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13" name="Right Triangle 46">
              <a:extLst>
                <a:ext uri="{FF2B5EF4-FFF2-40B4-BE49-F238E27FC236}">
                  <a16:creationId xmlns:a16="http://schemas.microsoft.com/office/drawing/2014/main" id="{B1AAA993-B130-4DF1-9FED-96B1ECA1197C}"/>
                </a:ext>
              </a:extLst>
            </p:cNvPr>
            <p:cNvSpPr/>
            <p:nvPr/>
          </p:nvSpPr>
          <p:spPr>
            <a:xfrm flipH="1">
              <a:off x="542048" y="-602082"/>
              <a:ext cx="9716509"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latin typeface="Arial" panose="020B0604020202020204" pitchFamily="34" charset="0"/>
                <a:ea typeface="Helvetica Neue" panose="02000503000000020004" pitchFamily="2" charset="0"/>
                <a:cs typeface="Arial" panose="020B0604020202020204" pitchFamily="34" charset="0"/>
              </a:endParaRPr>
            </a:p>
          </p:txBody>
        </p:sp>
      </p:grpSp>
      <p:sp>
        <p:nvSpPr>
          <p:cNvPr id="14" name="Line">
            <a:extLst>
              <a:ext uri="{FF2B5EF4-FFF2-40B4-BE49-F238E27FC236}">
                <a16:creationId xmlns:a16="http://schemas.microsoft.com/office/drawing/2014/main" id="{DC33C36A-17F4-40B4-902D-841B99F5A490}"/>
              </a:ext>
            </a:extLst>
          </p:cNvPr>
          <p:cNvSpPr/>
          <p:nvPr userDrawn="1"/>
        </p:nvSpPr>
        <p:spPr>
          <a:xfrm flipV="1">
            <a:off x="3300853" y="-33478"/>
            <a:ext cx="29980" cy="6882165"/>
          </a:xfrm>
          <a:prstGeom prst="line">
            <a:avLst/>
          </a:prstGeom>
          <a:ln w="101600">
            <a:solidFill>
              <a:schemeClr val="accent3"/>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15" name="Rechteck 6">
            <a:extLst>
              <a:ext uri="{FF2B5EF4-FFF2-40B4-BE49-F238E27FC236}">
                <a16:creationId xmlns:a16="http://schemas.microsoft.com/office/drawing/2014/main" id="{A3BC0153-295B-43CB-8592-DD32AE4607D6}"/>
              </a:ext>
            </a:extLst>
          </p:cNvPr>
          <p:cNvSpPr/>
          <p:nvPr userDrawn="1"/>
        </p:nvSpPr>
        <p:spPr>
          <a:xfrm>
            <a:off x="-2" y="-24164"/>
            <a:ext cx="12192002"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16" name="Textfeld 24">
            <a:extLst>
              <a:ext uri="{FF2B5EF4-FFF2-40B4-BE49-F238E27FC236}">
                <a16:creationId xmlns:a16="http://schemas.microsoft.com/office/drawing/2014/main" id="{513DD02A-6757-4461-A43E-BE40283FCE35}"/>
              </a:ext>
            </a:extLst>
          </p:cNvPr>
          <p:cNvSpPr txBox="1"/>
          <p:nvPr userDrawn="1"/>
        </p:nvSpPr>
        <p:spPr>
          <a:xfrm>
            <a:off x="26484" y="2878854"/>
            <a:ext cx="3244891" cy="769441"/>
          </a:xfrm>
          <a:prstGeom prst="rect">
            <a:avLst/>
          </a:prstGeom>
          <a:noFill/>
        </p:spPr>
        <p:txBody>
          <a:bodyPr wrap="square" rtlCol="0">
            <a:spAutoFit/>
          </a:bodyPr>
          <a:lstStyle/>
          <a:p>
            <a:pPr algn="ctr"/>
            <a:r>
              <a:rPr lang="en-US" sz="4400" b="0" i="0" dirty="0">
                <a:solidFill>
                  <a:srgbClr val="FFFFFF"/>
                </a:solidFill>
                <a:latin typeface="Arial" panose="020B0604020202020204" pitchFamily="34" charset="0"/>
                <a:ea typeface="Helvetica Neue Light" panose="02000403000000020004" pitchFamily="2" charset="0"/>
                <a:cs typeface="Arial" panose="020B0604020202020204" pitchFamily="34" charset="0"/>
              </a:rPr>
              <a:t>Agenda</a:t>
            </a:r>
            <a:endParaRPr lang="de-DE" sz="3200" b="0" i="0" dirty="0">
              <a:solidFill>
                <a:srgbClr val="FFFFFF"/>
              </a:solidFill>
              <a:latin typeface="Arial" panose="020B0604020202020204" pitchFamily="34" charset="0"/>
              <a:ea typeface="Helvetica Neue Light" panose="02000403000000020004" pitchFamily="2" charset="0"/>
              <a:cs typeface="Arial" panose="020B0604020202020204" pitchFamily="34" charset="0"/>
            </a:endParaRPr>
          </a:p>
        </p:txBody>
      </p:sp>
    </p:spTree>
    <p:extLst>
      <p:ext uri="{BB962C8B-B14F-4D97-AF65-F5344CB8AC3E}">
        <p14:creationId xmlns:p14="http://schemas.microsoft.com/office/powerpoint/2010/main" val="452330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ersonal introduction">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55BBE5F-2094-B54F-9273-2CE3FCDEFD02}"/>
              </a:ext>
            </a:extLst>
          </p:cNvPr>
          <p:cNvSpPr/>
          <p:nvPr/>
        </p:nvSpPr>
        <p:spPr>
          <a:xfrm>
            <a:off x="1" y="-10920"/>
            <a:ext cx="12191998" cy="6868920"/>
          </a:xfrm>
          <a:prstGeom prst="rect">
            <a:avLst/>
          </a:prstGeom>
          <a:gradFill flip="none" rotWithShape="1">
            <a:gsLst>
              <a:gs pos="5000">
                <a:schemeClr val="bg1"/>
              </a:gs>
              <a:gs pos="30000">
                <a:schemeClr val="bg1"/>
              </a:gs>
              <a:gs pos="53000">
                <a:schemeClr val="bg1"/>
              </a:gs>
              <a:gs pos="77000">
                <a:schemeClr val="bg1">
                  <a:alpha val="9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grpSp>
        <p:nvGrpSpPr>
          <p:cNvPr id="45" name="Group 44">
            <a:extLst>
              <a:ext uri="{FF2B5EF4-FFF2-40B4-BE49-F238E27FC236}">
                <a16:creationId xmlns:a16="http://schemas.microsoft.com/office/drawing/2014/main" id="{F05747CC-B034-3C43-8A4F-ABBB64EC20AF}"/>
              </a:ext>
            </a:extLst>
          </p:cNvPr>
          <p:cNvGrpSpPr/>
          <p:nvPr/>
        </p:nvGrpSpPr>
        <p:grpSpPr>
          <a:xfrm rot="10800000">
            <a:off x="-1" y="-24163"/>
            <a:ext cx="2966115" cy="6882162"/>
            <a:chOff x="542048" y="-602084"/>
            <a:chExt cx="39105217" cy="13752524"/>
          </a:xfrm>
          <a:solidFill>
            <a:schemeClr val="accent5"/>
          </a:solidFill>
        </p:grpSpPr>
        <p:sp>
          <p:nvSpPr>
            <p:cNvPr id="46" name="Rectangle 45">
              <a:extLst>
                <a:ext uri="{FF2B5EF4-FFF2-40B4-BE49-F238E27FC236}">
                  <a16:creationId xmlns:a16="http://schemas.microsoft.com/office/drawing/2014/main" id="{6429EBD8-7694-B443-8CF7-116C889ACF2A}"/>
                </a:ext>
              </a:extLst>
            </p:cNvPr>
            <p:cNvSpPr/>
            <p:nvPr/>
          </p:nvSpPr>
          <p:spPr>
            <a:xfrm>
              <a:off x="10211878" y="-602084"/>
              <a:ext cx="29435387"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47" name="Right Triangle 46">
              <a:extLst>
                <a:ext uri="{FF2B5EF4-FFF2-40B4-BE49-F238E27FC236}">
                  <a16:creationId xmlns:a16="http://schemas.microsoft.com/office/drawing/2014/main" id="{1F06F251-9C14-FA44-8346-EC6A395B8B0D}"/>
                </a:ext>
              </a:extLst>
            </p:cNvPr>
            <p:cNvSpPr/>
            <p:nvPr/>
          </p:nvSpPr>
          <p:spPr>
            <a:xfrm flipH="1">
              <a:off x="542048" y="-602082"/>
              <a:ext cx="9716509"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latin typeface="Arial" panose="020B0604020202020204" pitchFamily="34" charset="0"/>
                <a:ea typeface="Helvetica Neue" panose="02000503000000020004" pitchFamily="2" charset="0"/>
                <a:cs typeface="Arial" panose="020B0604020202020204" pitchFamily="34" charset="0"/>
              </a:endParaRPr>
            </a:p>
          </p:txBody>
        </p:sp>
      </p:grpSp>
      <p:sp>
        <p:nvSpPr>
          <p:cNvPr id="56" name="Line">
            <a:extLst>
              <a:ext uri="{FF2B5EF4-FFF2-40B4-BE49-F238E27FC236}">
                <a16:creationId xmlns:a16="http://schemas.microsoft.com/office/drawing/2014/main" id="{43A5BBB4-A859-0044-A624-1283D8461B5D}"/>
              </a:ext>
            </a:extLst>
          </p:cNvPr>
          <p:cNvSpPr/>
          <p:nvPr/>
        </p:nvSpPr>
        <p:spPr>
          <a:xfrm flipV="1">
            <a:off x="2916273" y="-24170"/>
            <a:ext cx="0" cy="6882169"/>
          </a:xfrm>
          <a:prstGeom prst="line">
            <a:avLst/>
          </a:prstGeom>
          <a:ln w="101600">
            <a:solidFill>
              <a:schemeClr val="accent4"/>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dirty="0">
              <a:latin typeface="Arial" panose="020B0604020202020204" pitchFamily="34" charset="0"/>
              <a:cs typeface="Arial" panose="020B0604020202020204" pitchFamily="34" charset="0"/>
            </a:endParaRPr>
          </a:p>
        </p:txBody>
      </p:sp>
      <p:sp>
        <p:nvSpPr>
          <p:cNvPr id="54" name="Rechteck 6">
            <a:extLst>
              <a:ext uri="{FF2B5EF4-FFF2-40B4-BE49-F238E27FC236}">
                <a16:creationId xmlns:a16="http://schemas.microsoft.com/office/drawing/2014/main" id="{325B1EC5-98DE-B24D-8A15-EEFDDA0F3293}"/>
              </a:ext>
            </a:extLst>
          </p:cNvPr>
          <p:cNvSpPr/>
          <p:nvPr/>
        </p:nvSpPr>
        <p:spPr>
          <a:xfrm>
            <a:off x="1" y="-24171"/>
            <a:ext cx="12191999"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27" name="Picture Placeholder 6">
            <a:extLst>
              <a:ext uri="{FF2B5EF4-FFF2-40B4-BE49-F238E27FC236}">
                <a16:creationId xmlns:a16="http://schemas.microsoft.com/office/drawing/2014/main" id="{BD9E800C-8BB8-3849-BC7B-B2091CDAA12B}"/>
              </a:ext>
            </a:extLst>
          </p:cNvPr>
          <p:cNvSpPr>
            <a:spLocks noGrp="1"/>
          </p:cNvSpPr>
          <p:nvPr>
            <p:ph type="pic" sz="quarter" idx="10"/>
          </p:nvPr>
        </p:nvSpPr>
        <p:spPr>
          <a:xfrm>
            <a:off x="563406" y="618427"/>
            <a:ext cx="1800000" cy="1800000"/>
          </a:xfrm>
          <a:effectLst>
            <a:outerShdw blurRad="762000" dist="38100" dir="2700000" algn="tl" rotWithShape="0">
              <a:schemeClr val="bg1">
                <a:alpha val="40000"/>
              </a:schemeClr>
            </a:outerShdw>
          </a:effectLst>
        </p:spPr>
        <p:txBody>
          <a:bodyPr/>
          <a:lstStyle>
            <a:lvl1pPr>
              <a:defRPr>
                <a:latin typeface="Arial" panose="020B0604020202020204" pitchFamily="34" charset="0"/>
                <a:ea typeface="Helvetica Neue" panose="02000503000000020004" pitchFamily="2" charset="0"/>
                <a:cs typeface="Arial" panose="020B0604020202020204" pitchFamily="34" charset="0"/>
              </a:defRPr>
            </a:lvl1pPr>
          </a:lstStyle>
          <a:p>
            <a:r>
              <a:rPr lang="en-US"/>
              <a:t>Click icon to add picture</a:t>
            </a:r>
            <a:endParaRPr lang="hu-HU" dirty="0"/>
          </a:p>
        </p:txBody>
      </p:sp>
      <p:sp>
        <p:nvSpPr>
          <p:cNvPr id="44" name="Title 1">
            <a:extLst>
              <a:ext uri="{FF2B5EF4-FFF2-40B4-BE49-F238E27FC236}">
                <a16:creationId xmlns:a16="http://schemas.microsoft.com/office/drawing/2014/main" id="{2A79AA1A-A813-D741-9BBF-AC1E71AA408C}"/>
              </a:ext>
            </a:extLst>
          </p:cNvPr>
          <p:cNvSpPr>
            <a:spLocks noGrp="1"/>
          </p:cNvSpPr>
          <p:nvPr>
            <p:ph type="title" hasCustomPrompt="1"/>
          </p:nvPr>
        </p:nvSpPr>
        <p:spPr>
          <a:xfrm>
            <a:off x="3694697" y="536859"/>
            <a:ext cx="6847538" cy="984700"/>
          </a:xfrm>
        </p:spPr>
        <p:txBody>
          <a:bodyPr anchor="b">
            <a:noAutofit/>
          </a:bodyPr>
          <a:lstStyle>
            <a:lvl1pPr marL="0" marR="0" indent="0" algn="l" defTabSz="410766" rtl="0" fontAlgn="auto" latinLnBrk="0" hangingPunct="0">
              <a:lnSpc>
                <a:spcPct val="100000"/>
              </a:lnSpc>
              <a:spcBef>
                <a:spcPts val="0"/>
              </a:spcBef>
              <a:spcAft>
                <a:spcPts val="0"/>
              </a:spcAft>
              <a:buClrTx/>
              <a:buSzTx/>
              <a:buFontTx/>
              <a:buNone/>
              <a:tabLst/>
              <a:defRPr kumimoji="0" lang="hu-HU" sz="4800" b="1" i="0" u="none" strike="noStrike" cap="none" spc="0" normalizeH="0" baseline="0" dirty="0">
                <a:ln>
                  <a:noFill/>
                </a:ln>
                <a:solidFill>
                  <a:schemeClr val="accent5">
                    <a:lumMod val="50000"/>
                  </a:schemeClr>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r>
              <a:rPr lang="en-US" dirty="0" err="1"/>
              <a:t>Név</a:t>
            </a:r>
            <a:endParaRPr lang="hu-HU" dirty="0"/>
          </a:p>
        </p:txBody>
      </p:sp>
      <p:sp>
        <p:nvSpPr>
          <p:cNvPr id="48" name="Text Placeholder 9">
            <a:extLst>
              <a:ext uri="{FF2B5EF4-FFF2-40B4-BE49-F238E27FC236}">
                <a16:creationId xmlns:a16="http://schemas.microsoft.com/office/drawing/2014/main" id="{2BF1A3AF-DF01-BE4C-9AD0-8E1BB5FC1BC4}"/>
              </a:ext>
            </a:extLst>
          </p:cNvPr>
          <p:cNvSpPr>
            <a:spLocks noGrp="1"/>
          </p:cNvSpPr>
          <p:nvPr>
            <p:ph type="body" sz="quarter" idx="11" hasCustomPrompt="1"/>
          </p:nvPr>
        </p:nvSpPr>
        <p:spPr>
          <a:xfrm>
            <a:off x="3694696" y="1561669"/>
            <a:ext cx="6847538" cy="507668"/>
          </a:xfrm>
        </p:spPr>
        <p:txBody>
          <a:bodyPr>
            <a:noAutofit/>
          </a:bodyPr>
          <a:lstStyle>
            <a:lvl1pPr marL="0" marR="0" indent="0" algn="l" defTabSz="410766" rtl="0" fontAlgn="auto" latinLnBrk="0" hangingPunct="0">
              <a:lnSpc>
                <a:spcPct val="100000"/>
              </a:lnSpc>
              <a:spcBef>
                <a:spcPts val="0"/>
              </a:spcBef>
              <a:spcAft>
                <a:spcPts val="0"/>
              </a:spcAft>
              <a:buClrTx/>
              <a:buSzTx/>
              <a:buFontTx/>
              <a:buNone/>
              <a:tabLst/>
              <a:defRPr kumimoji="0" lang="hu-HU" sz="1800" b="0" i="0" u="none" strike="noStrike" cap="none" spc="0" normalizeH="0" baseline="0" dirty="0">
                <a:ln>
                  <a:noFill/>
                </a:ln>
                <a:solidFill>
                  <a:schemeClr val="accent2">
                    <a:lumMod val="50000"/>
                  </a:schemeClr>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err="1"/>
              <a:t>email@biconsulting.hu</a:t>
            </a:r>
            <a:endParaRPr lang="hu-HU" dirty="0"/>
          </a:p>
        </p:txBody>
      </p:sp>
      <p:pic>
        <p:nvPicPr>
          <p:cNvPr id="50" name="Picture 49">
            <a:extLst>
              <a:ext uri="{FF2B5EF4-FFF2-40B4-BE49-F238E27FC236}">
                <a16:creationId xmlns:a16="http://schemas.microsoft.com/office/drawing/2014/main" id="{B19990E4-C017-DB4D-81D3-2634721454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59424" y="5539666"/>
            <a:ext cx="1036702" cy="1217112"/>
          </a:xfrm>
          <a:prstGeom prst="rect">
            <a:avLst/>
          </a:prstGeom>
        </p:spPr>
      </p:pic>
      <p:sp>
        <p:nvSpPr>
          <p:cNvPr id="3" name="Text Placeholder 2">
            <a:extLst>
              <a:ext uri="{FF2B5EF4-FFF2-40B4-BE49-F238E27FC236}">
                <a16:creationId xmlns:a16="http://schemas.microsoft.com/office/drawing/2014/main" id="{A97F0257-E575-F248-A44C-9740640C3EDA}"/>
              </a:ext>
            </a:extLst>
          </p:cNvPr>
          <p:cNvSpPr>
            <a:spLocks noGrp="1"/>
          </p:cNvSpPr>
          <p:nvPr>
            <p:ph type="body" sz="quarter" idx="13"/>
          </p:nvPr>
        </p:nvSpPr>
        <p:spPr>
          <a:xfrm>
            <a:off x="3694695" y="2338876"/>
            <a:ext cx="6847540" cy="4417902"/>
          </a:xfrm>
        </p:spPr>
        <p:txBody>
          <a:bodyPr/>
          <a:lstStyle>
            <a:lvl1pPr marL="457200" indent="-457200">
              <a:buFont typeface="Arial" panose="020B0604020202020204" pitchFamily="34" charset="0"/>
              <a:buChar char="•"/>
              <a:defRPr b="1"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marL="800100" indent="-342900">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257300" indent="-342900">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3pPr>
            <a:lvl4pPr marL="1657350" indent="-285750">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4pPr>
            <a:lvl5pPr marL="2114550" indent="-285750">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dirty="0"/>
          </a:p>
        </p:txBody>
      </p:sp>
      <p:sp>
        <p:nvSpPr>
          <p:cNvPr id="13" name="Rectangle 12">
            <a:extLst>
              <a:ext uri="{FF2B5EF4-FFF2-40B4-BE49-F238E27FC236}">
                <a16:creationId xmlns:a16="http://schemas.microsoft.com/office/drawing/2014/main" id="{9CA5762A-9FBE-4642-8C4F-BA649C08CE92}"/>
              </a:ext>
            </a:extLst>
          </p:cNvPr>
          <p:cNvSpPr/>
          <p:nvPr userDrawn="1"/>
        </p:nvSpPr>
        <p:spPr>
          <a:xfrm>
            <a:off x="1" y="-10920"/>
            <a:ext cx="12191998" cy="6868920"/>
          </a:xfrm>
          <a:prstGeom prst="rect">
            <a:avLst/>
          </a:prstGeom>
          <a:gradFill flip="none" rotWithShape="1">
            <a:gsLst>
              <a:gs pos="5000">
                <a:schemeClr val="bg1"/>
              </a:gs>
              <a:gs pos="30000">
                <a:schemeClr val="bg1"/>
              </a:gs>
              <a:gs pos="53000">
                <a:schemeClr val="bg1"/>
              </a:gs>
              <a:gs pos="77000">
                <a:schemeClr val="bg1">
                  <a:alpha val="9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grpSp>
        <p:nvGrpSpPr>
          <p:cNvPr id="14" name="Group 13">
            <a:extLst>
              <a:ext uri="{FF2B5EF4-FFF2-40B4-BE49-F238E27FC236}">
                <a16:creationId xmlns:a16="http://schemas.microsoft.com/office/drawing/2014/main" id="{95685A5E-F39F-4C52-B989-ADCF3218585C}"/>
              </a:ext>
            </a:extLst>
          </p:cNvPr>
          <p:cNvGrpSpPr/>
          <p:nvPr userDrawn="1"/>
        </p:nvGrpSpPr>
        <p:grpSpPr>
          <a:xfrm rot="10800000">
            <a:off x="-1" y="-24163"/>
            <a:ext cx="2966115" cy="6882162"/>
            <a:chOff x="542048" y="-602084"/>
            <a:chExt cx="39105217" cy="13752524"/>
          </a:xfrm>
          <a:solidFill>
            <a:schemeClr val="accent5"/>
          </a:solidFill>
        </p:grpSpPr>
        <p:sp>
          <p:nvSpPr>
            <p:cNvPr id="15" name="Rectangle 14">
              <a:extLst>
                <a:ext uri="{FF2B5EF4-FFF2-40B4-BE49-F238E27FC236}">
                  <a16:creationId xmlns:a16="http://schemas.microsoft.com/office/drawing/2014/main" id="{EB2F040C-C505-4B70-AC37-C01626A19D73}"/>
                </a:ext>
              </a:extLst>
            </p:cNvPr>
            <p:cNvSpPr/>
            <p:nvPr/>
          </p:nvSpPr>
          <p:spPr>
            <a:xfrm>
              <a:off x="10211878" y="-602084"/>
              <a:ext cx="29435387"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16" name="Right Triangle 46">
              <a:extLst>
                <a:ext uri="{FF2B5EF4-FFF2-40B4-BE49-F238E27FC236}">
                  <a16:creationId xmlns:a16="http://schemas.microsoft.com/office/drawing/2014/main" id="{42E14931-355B-46C5-831D-EEE803A0FC37}"/>
                </a:ext>
              </a:extLst>
            </p:cNvPr>
            <p:cNvSpPr/>
            <p:nvPr/>
          </p:nvSpPr>
          <p:spPr>
            <a:xfrm flipH="1">
              <a:off x="542048" y="-602082"/>
              <a:ext cx="9716509"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latin typeface="Arial" panose="020B0604020202020204" pitchFamily="34" charset="0"/>
                <a:ea typeface="Helvetica Neue" panose="02000503000000020004" pitchFamily="2" charset="0"/>
                <a:cs typeface="Arial" panose="020B0604020202020204" pitchFamily="34" charset="0"/>
              </a:endParaRPr>
            </a:p>
          </p:txBody>
        </p:sp>
      </p:grpSp>
      <p:sp>
        <p:nvSpPr>
          <p:cNvPr id="17" name="Line">
            <a:extLst>
              <a:ext uri="{FF2B5EF4-FFF2-40B4-BE49-F238E27FC236}">
                <a16:creationId xmlns:a16="http://schemas.microsoft.com/office/drawing/2014/main" id="{0A22642F-D1BF-49A7-ADB2-C757075B78E8}"/>
              </a:ext>
            </a:extLst>
          </p:cNvPr>
          <p:cNvSpPr/>
          <p:nvPr userDrawn="1"/>
        </p:nvSpPr>
        <p:spPr>
          <a:xfrm flipV="1">
            <a:off x="2916273" y="-24170"/>
            <a:ext cx="0" cy="6882169"/>
          </a:xfrm>
          <a:prstGeom prst="line">
            <a:avLst/>
          </a:prstGeom>
          <a:ln w="101600">
            <a:solidFill>
              <a:schemeClr val="accent4"/>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dirty="0">
              <a:latin typeface="Arial" panose="020B0604020202020204" pitchFamily="34" charset="0"/>
              <a:cs typeface="Arial" panose="020B0604020202020204" pitchFamily="34" charset="0"/>
            </a:endParaRPr>
          </a:p>
        </p:txBody>
      </p:sp>
      <p:sp>
        <p:nvSpPr>
          <p:cNvPr id="18" name="Rechteck 6">
            <a:extLst>
              <a:ext uri="{FF2B5EF4-FFF2-40B4-BE49-F238E27FC236}">
                <a16:creationId xmlns:a16="http://schemas.microsoft.com/office/drawing/2014/main" id="{1466854E-0556-4BC1-9A03-3A76A45952BF}"/>
              </a:ext>
            </a:extLst>
          </p:cNvPr>
          <p:cNvSpPr/>
          <p:nvPr userDrawn="1"/>
        </p:nvSpPr>
        <p:spPr>
          <a:xfrm>
            <a:off x="1" y="-24171"/>
            <a:ext cx="12191999"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pic>
        <p:nvPicPr>
          <p:cNvPr id="19" name="Picture 18">
            <a:extLst>
              <a:ext uri="{FF2B5EF4-FFF2-40B4-BE49-F238E27FC236}">
                <a16:creationId xmlns:a16="http://schemas.microsoft.com/office/drawing/2014/main" id="{2EEEAB3D-2AB6-4B73-9963-2D24DD71CC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67013" y="6371726"/>
            <a:ext cx="1762105" cy="360000"/>
          </a:xfrm>
          <a:prstGeom prst="rect">
            <a:avLst/>
          </a:prstGeom>
        </p:spPr>
      </p:pic>
    </p:spTree>
    <p:extLst>
      <p:ext uri="{BB962C8B-B14F-4D97-AF65-F5344CB8AC3E}">
        <p14:creationId xmlns:p14="http://schemas.microsoft.com/office/powerpoint/2010/main" val="3886207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title">
    <p:bg>
      <p:bgPr>
        <a:solidFill>
          <a:schemeClr val="bg1"/>
        </a:solidFill>
        <a:effectLst/>
      </p:bgPr>
    </p:bg>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8736BB51-7871-1940-8956-4EE15787042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3" y="1468"/>
            <a:ext cx="10750744" cy="6858000"/>
          </a:xfrm>
          <a:prstGeom prst="rect">
            <a:avLst/>
          </a:prstGeom>
        </p:spPr>
      </p:pic>
      <p:sp>
        <p:nvSpPr>
          <p:cNvPr id="2" name="Rectangle 1">
            <a:extLst>
              <a:ext uri="{FF2B5EF4-FFF2-40B4-BE49-F238E27FC236}">
                <a16:creationId xmlns:a16="http://schemas.microsoft.com/office/drawing/2014/main" id="{947820D4-F723-7442-A582-8B9C70E5DDA0}"/>
              </a:ext>
            </a:extLst>
          </p:cNvPr>
          <p:cNvSpPr/>
          <p:nvPr/>
        </p:nvSpPr>
        <p:spPr>
          <a:xfrm>
            <a:off x="-14" y="2303584"/>
            <a:ext cx="10384985" cy="17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15" name="Rechteck 6">
            <a:extLst>
              <a:ext uri="{FF2B5EF4-FFF2-40B4-BE49-F238E27FC236}">
                <a16:creationId xmlns:a16="http://schemas.microsoft.com/office/drawing/2014/main" id="{9EE746F1-0FAF-F94A-89F9-F37E28B936BD}"/>
              </a:ext>
            </a:extLst>
          </p:cNvPr>
          <p:cNvSpPr/>
          <p:nvPr/>
        </p:nvSpPr>
        <p:spPr>
          <a:xfrm>
            <a:off x="-1" y="2303584"/>
            <a:ext cx="10384971" cy="1723292"/>
          </a:xfrm>
          <a:prstGeom prst="rect">
            <a:avLst/>
          </a:prstGeom>
          <a:blipFill dpi="0" rotWithShape="1">
            <a:blip r:embed="rId3"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64" name="Rectangle 63">
            <a:extLst>
              <a:ext uri="{FF2B5EF4-FFF2-40B4-BE49-F238E27FC236}">
                <a16:creationId xmlns:a16="http://schemas.microsoft.com/office/drawing/2014/main" id="{74AA4A42-392E-7E47-A68C-EBED9CDD6B39}"/>
              </a:ext>
            </a:extLst>
          </p:cNvPr>
          <p:cNvSpPr/>
          <p:nvPr/>
        </p:nvSpPr>
        <p:spPr>
          <a:xfrm rot="10800000" flipH="1" flipV="1">
            <a:off x="9418642" y="-14901"/>
            <a:ext cx="2773343" cy="6893645"/>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571816 w 7882390"/>
              <a:gd name="connsiteY0" fmla="*/ 7194 h 6871448"/>
              <a:gd name="connsiteX1" fmla="*/ 7882390 w 7882390"/>
              <a:gd name="connsiteY1" fmla="*/ 0 h 6871448"/>
              <a:gd name="connsiteX2" fmla="*/ 7882390 w 7882390"/>
              <a:gd name="connsiteY2" fmla="*/ 6858001 h 6871448"/>
              <a:gd name="connsiteX3" fmla="*/ 0 w 7882390"/>
              <a:gd name="connsiteY3" fmla="*/ 6871448 h 6871448"/>
              <a:gd name="connsiteX4" fmla="*/ 3571816 w 7882390"/>
              <a:gd name="connsiteY4" fmla="*/ 7194 h 687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0" h="6871448">
                <a:moveTo>
                  <a:pt x="3571816" y="7194"/>
                </a:moveTo>
                <a:lnTo>
                  <a:pt x="7882390" y="0"/>
                </a:lnTo>
                <a:lnTo>
                  <a:pt x="7882390" y="6858001"/>
                </a:lnTo>
                <a:lnTo>
                  <a:pt x="0" y="6871448"/>
                </a:lnTo>
                <a:lnTo>
                  <a:pt x="3571816" y="7194"/>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62" name="Rechteck 6">
            <a:extLst>
              <a:ext uri="{FF2B5EF4-FFF2-40B4-BE49-F238E27FC236}">
                <a16:creationId xmlns:a16="http://schemas.microsoft.com/office/drawing/2014/main" id="{9D4342B5-AB17-734F-A18F-B83304440812}"/>
              </a:ext>
            </a:extLst>
          </p:cNvPr>
          <p:cNvSpPr/>
          <p:nvPr/>
        </p:nvSpPr>
        <p:spPr>
          <a:xfrm flipH="1" flipV="1">
            <a:off x="9418649" y="-7685"/>
            <a:ext cx="2773331" cy="6864217"/>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58295"/>
              <a:gd name="connsiteX1" fmla="*/ 7882391 w 7882391"/>
              <a:gd name="connsiteY1" fmla="*/ 0 h 6858295"/>
              <a:gd name="connsiteX2" fmla="*/ 4387464 w 7882391"/>
              <a:gd name="connsiteY2" fmla="*/ 6858295 h 6858295"/>
              <a:gd name="connsiteX3" fmla="*/ 0 w 7882391"/>
              <a:gd name="connsiteY3" fmla="*/ 6857999 h 6858295"/>
              <a:gd name="connsiteX4" fmla="*/ 0 w 7882391"/>
              <a:gd name="connsiteY4" fmla="*/ 0 h 685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58295">
                <a:moveTo>
                  <a:pt x="0" y="0"/>
                </a:moveTo>
                <a:lnTo>
                  <a:pt x="7882391" y="0"/>
                </a:lnTo>
                <a:lnTo>
                  <a:pt x="4387464" y="6858295"/>
                </a:lnTo>
                <a:lnTo>
                  <a:pt x="0" y="6857999"/>
                </a:lnTo>
                <a:lnTo>
                  <a:pt x="0" y="0"/>
                </a:lnTo>
                <a:close/>
              </a:path>
            </a:pathLst>
          </a:custGeom>
          <a:blipFill dpi="0" rotWithShape="1">
            <a:blip r:embed="rId4" cstate="email">
              <a:alphaModFix amt="6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66" name="Line">
            <a:extLst>
              <a:ext uri="{FF2B5EF4-FFF2-40B4-BE49-F238E27FC236}">
                <a16:creationId xmlns:a16="http://schemas.microsoft.com/office/drawing/2014/main" id="{C990F137-B2EB-6843-A20E-346FDD63E8C3}"/>
              </a:ext>
            </a:extLst>
          </p:cNvPr>
          <p:cNvSpPr/>
          <p:nvPr/>
        </p:nvSpPr>
        <p:spPr>
          <a:xfrm flipV="1">
            <a:off x="9418643" y="-14902"/>
            <a:ext cx="1240648" cy="6893646"/>
          </a:xfrm>
          <a:prstGeom prst="line">
            <a:avLst/>
          </a:prstGeom>
          <a:ln w="76200">
            <a:solidFill>
              <a:schemeClr val="accent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1130828" y="2329683"/>
            <a:ext cx="8836131" cy="1671093"/>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400" b="1" i="0" u="none" strike="noStrike" cap="none" spc="0" normalizeH="0" baseline="0" dirty="0" smtClean="0">
                <a:ln>
                  <a:noFill/>
                </a:ln>
                <a:solidFill>
                  <a:schemeClr val="bg1">
                    <a:lumMod val="95000"/>
                  </a:schemeClr>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US"/>
              <a:t>Click to edit Master text styles</a:t>
            </a:r>
          </a:p>
        </p:txBody>
      </p:sp>
      <p:sp>
        <p:nvSpPr>
          <p:cNvPr id="10" name="Circle">
            <a:extLst>
              <a:ext uri="{FF2B5EF4-FFF2-40B4-BE49-F238E27FC236}">
                <a16:creationId xmlns:a16="http://schemas.microsoft.com/office/drawing/2014/main" id="{C863BEB0-902B-CE4A-AB62-4E7DD7FC4A9E}"/>
              </a:ext>
            </a:extLst>
          </p:cNvPr>
          <p:cNvSpPr>
            <a:spLocks noChangeAspect="1"/>
          </p:cNvSpPr>
          <p:nvPr/>
        </p:nvSpPr>
        <p:spPr>
          <a:xfrm>
            <a:off x="303175" y="2823219"/>
            <a:ext cx="723693" cy="723691"/>
          </a:xfrm>
          <a:prstGeom prst="ellipse">
            <a:avLst/>
          </a:prstGeom>
          <a:solidFill>
            <a:schemeClr val="bg1">
              <a:alpha val="76000"/>
            </a:schemeClr>
          </a:solidFill>
          <a:ln w="177800" cap="flat">
            <a:solidFill>
              <a:schemeClr val="bg2">
                <a:alpha val="55000"/>
              </a:schemeClr>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dirty="0">
              <a:latin typeface="Arial" panose="020B0604020202020204" pitchFamily="34" charset="0"/>
              <a:ea typeface="Helvetica Neue" panose="02000503000000020004" pitchFamily="2" charset="0"/>
              <a:cs typeface="Arial" panose="020B0604020202020204" pitchFamily="34" charset="0"/>
            </a:endParaRPr>
          </a:p>
        </p:txBody>
      </p:sp>
      <p:sp>
        <p:nvSpPr>
          <p:cNvPr id="11" name="Text Placeholder 3">
            <a:extLst>
              <a:ext uri="{FF2B5EF4-FFF2-40B4-BE49-F238E27FC236}">
                <a16:creationId xmlns:a16="http://schemas.microsoft.com/office/drawing/2014/main" id="{33C010CE-5306-0C44-9425-52D66071E42B}"/>
              </a:ext>
            </a:extLst>
          </p:cNvPr>
          <p:cNvSpPr>
            <a:spLocks noGrp="1"/>
          </p:cNvSpPr>
          <p:nvPr>
            <p:ph type="body" sz="quarter" idx="11" hasCustomPrompt="1"/>
          </p:nvPr>
        </p:nvSpPr>
        <p:spPr>
          <a:xfrm>
            <a:off x="199215" y="2718256"/>
            <a:ext cx="933061" cy="927008"/>
          </a:xfrm>
        </p:spPr>
        <p:txBody>
          <a:bodyPr anchor="ctr">
            <a:norm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3200" b="1" i="0" u="none" strike="noStrike" cap="none" spc="0" normalizeH="0" baseline="0" dirty="0" smtClean="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1</a:t>
            </a:r>
          </a:p>
        </p:txBody>
      </p:sp>
      <p:pic>
        <p:nvPicPr>
          <p:cNvPr id="12" name="Picture 11">
            <a:extLst>
              <a:ext uri="{FF2B5EF4-FFF2-40B4-BE49-F238E27FC236}">
                <a16:creationId xmlns:a16="http://schemas.microsoft.com/office/drawing/2014/main" id="{25FEECFF-EC85-DE46-B0DB-8A6E4AAD8DF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215" y="6328992"/>
            <a:ext cx="1762105" cy="360000"/>
          </a:xfrm>
          <a:prstGeom prst="rect">
            <a:avLst/>
          </a:prstGeom>
        </p:spPr>
      </p:pic>
      <p:pic>
        <p:nvPicPr>
          <p:cNvPr id="13" name="Picture 12">
            <a:extLst>
              <a:ext uri="{FF2B5EF4-FFF2-40B4-BE49-F238E27FC236}">
                <a16:creationId xmlns:a16="http://schemas.microsoft.com/office/drawing/2014/main" id="{931FCB1E-1237-45C7-8F80-98EB959B56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3" y="1468"/>
            <a:ext cx="10750744" cy="6858000"/>
          </a:xfrm>
          <a:prstGeom prst="rect">
            <a:avLst/>
          </a:prstGeom>
        </p:spPr>
      </p:pic>
      <p:sp>
        <p:nvSpPr>
          <p:cNvPr id="14" name="Rectangle 13">
            <a:extLst>
              <a:ext uri="{FF2B5EF4-FFF2-40B4-BE49-F238E27FC236}">
                <a16:creationId xmlns:a16="http://schemas.microsoft.com/office/drawing/2014/main" id="{A3D31A2D-D282-422E-A6DB-F1A6671E42B4}"/>
              </a:ext>
            </a:extLst>
          </p:cNvPr>
          <p:cNvSpPr/>
          <p:nvPr userDrawn="1"/>
        </p:nvSpPr>
        <p:spPr>
          <a:xfrm>
            <a:off x="-14" y="2303584"/>
            <a:ext cx="10384985" cy="17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16" name="Rechteck 6">
            <a:extLst>
              <a:ext uri="{FF2B5EF4-FFF2-40B4-BE49-F238E27FC236}">
                <a16:creationId xmlns:a16="http://schemas.microsoft.com/office/drawing/2014/main" id="{05D57861-4A26-4029-B261-6831500702F9}"/>
              </a:ext>
            </a:extLst>
          </p:cNvPr>
          <p:cNvSpPr/>
          <p:nvPr userDrawn="1"/>
        </p:nvSpPr>
        <p:spPr>
          <a:xfrm>
            <a:off x="-1" y="2303584"/>
            <a:ext cx="10384971" cy="1723292"/>
          </a:xfrm>
          <a:prstGeom prst="rect">
            <a:avLst/>
          </a:prstGeom>
          <a:blipFill dpi="0" rotWithShape="1">
            <a:blip r:embed="rId3"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17" name="Rectangle 63">
            <a:extLst>
              <a:ext uri="{FF2B5EF4-FFF2-40B4-BE49-F238E27FC236}">
                <a16:creationId xmlns:a16="http://schemas.microsoft.com/office/drawing/2014/main" id="{6905AB9A-EDC4-4D25-9AE5-665846A9FA0F}"/>
              </a:ext>
            </a:extLst>
          </p:cNvPr>
          <p:cNvSpPr/>
          <p:nvPr userDrawn="1"/>
        </p:nvSpPr>
        <p:spPr>
          <a:xfrm rot="10800000" flipH="1" flipV="1">
            <a:off x="9418642" y="-14901"/>
            <a:ext cx="2773343" cy="6893645"/>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571816 w 7882390"/>
              <a:gd name="connsiteY0" fmla="*/ 7194 h 6871448"/>
              <a:gd name="connsiteX1" fmla="*/ 7882390 w 7882390"/>
              <a:gd name="connsiteY1" fmla="*/ 0 h 6871448"/>
              <a:gd name="connsiteX2" fmla="*/ 7882390 w 7882390"/>
              <a:gd name="connsiteY2" fmla="*/ 6858001 h 6871448"/>
              <a:gd name="connsiteX3" fmla="*/ 0 w 7882390"/>
              <a:gd name="connsiteY3" fmla="*/ 6871448 h 6871448"/>
              <a:gd name="connsiteX4" fmla="*/ 3571816 w 7882390"/>
              <a:gd name="connsiteY4" fmla="*/ 7194 h 687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0" h="6871448">
                <a:moveTo>
                  <a:pt x="3571816" y="7194"/>
                </a:moveTo>
                <a:lnTo>
                  <a:pt x="7882390" y="0"/>
                </a:lnTo>
                <a:lnTo>
                  <a:pt x="7882390" y="6858001"/>
                </a:lnTo>
                <a:lnTo>
                  <a:pt x="0" y="6871448"/>
                </a:lnTo>
                <a:lnTo>
                  <a:pt x="3571816" y="7194"/>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18" name="Rechteck 6">
            <a:extLst>
              <a:ext uri="{FF2B5EF4-FFF2-40B4-BE49-F238E27FC236}">
                <a16:creationId xmlns:a16="http://schemas.microsoft.com/office/drawing/2014/main" id="{2BBCB668-C049-49A9-903E-E61165ED9045}"/>
              </a:ext>
            </a:extLst>
          </p:cNvPr>
          <p:cNvSpPr/>
          <p:nvPr userDrawn="1"/>
        </p:nvSpPr>
        <p:spPr>
          <a:xfrm flipH="1" flipV="1">
            <a:off x="9418649" y="-7685"/>
            <a:ext cx="2773331" cy="6864217"/>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58295"/>
              <a:gd name="connsiteX1" fmla="*/ 7882391 w 7882391"/>
              <a:gd name="connsiteY1" fmla="*/ 0 h 6858295"/>
              <a:gd name="connsiteX2" fmla="*/ 4387464 w 7882391"/>
              <a:gd name="connsiteY2" fmla="*/ 6858295 h 6858295"/>
              <a:gd name="connsiteX3" fmla="*/ 0 w 7882391"/>
              <a:gd name="connsiteY3" fmla="*/ 6857999 h 6858295"/>
              <a:gd name="connsiteX4" fmla="*/ 0 w 7882391"/>
              <a:gd name="connsiteY4" fmla="*/ 0 h 685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58295">
                <a:moveTo>
                  <a:pt x="0" y="0"/>
                </a:moveTo>
                <a:lnTo>
                  <a:pt x="7882391" y="0"/>
                </a:lnTo>
                <a:lnTo>
                  <a:pt x="4387464" y="6858295"/>
                </a:lnTo>
                <a:lnTo>
                  <a:pt x="0" y="6857999"/>
                </a:lnTo>
                <a:lnTo>
                  <a:pt x="0" y="0"/>
                </a:lnTo>
                <a:close/>
              </a:path>
            </a:pathLst>
          </a:custGeom>
          <a:blipFill dpi="0" rotWithShape="1">
            <a:blip r:embed="rId4" cstate="email">
              <a:alphaModFix amt="6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19" name="Line">
            <a:extLst>
              <a:ext uri="{FF2B5EF4-FFF2-40B4-BE49-F238E27FC236}">
                <a16:creationId xmlns:a16="http://schemas.microsoft.com/office/drawing/2014/main" id="{D892E3D4-E356-4C8F-9551-0EDA2F5C61B4}"/>
              </a:ext>
            </a:extLst>
          </p:cNvPr>
          <p:cNvSpPr/>
          <p:nvPr userDrawn="1"/>
        </p:nvSpPr>
        <p:spPr>
          <a:xfrm flipV="1">
            <a:off x="9418643" y="-14902"/>
            <a:ext cx="1240648" cy="6893646"/>
          </a:xfrm>
          <a:prstGeom prst="line">
            <a:avLst/>
          </a:prstGeom>
          <a:ln w="76200">
            <a:solidFill>
              <a:schemeClr val="accent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
        <p:nvSpPr>
          <p:cNvPr id="20" name="Circle">
            <a:extLst>
              <a:ext uri="{FF2B5EF4-FFF2-40B4-BE49-F238E27FC236}">
                <a16:creationId xmlns:a16="http://schemas.microsoft.com/office/drawing/2014/main" id="{0EAA989A-5202-4363-A6A6-B7FAAB2D2EEA}"/>
              </a:ext>
            </a:extLst>
          </p:cNvPr>
          <p:cNvSpPr>
            <a:spLocks noChangeAspect="1"/>
          </p:cNvSpPr>
          <p:nvPr userDrawn="1"/>
        </p:nvSpPr>
        <p:spPr>
          <a:xfrm>
            <a:off x="303175" y="2823219"/>
            <a:ext cx="723693" cy="723691"/>
          </a:xfrm>
          <a:prstGeom prst="ellipse">
            <a:avLst/>
          </a:prstGeom>
          <a:solidFill>
            <a:schemeClr val="bg1">
              <a:alpha val="76000"/>
            </a:schemeClr>
          </a:solidFill>
          <a:ln w="177800" cap="flat">
            <a:solidFill>
              <a:schemeClr val="bg2">
                <a:alpha val="55000"/>
              </a:schemeClr>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dirty="0">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143258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opic title - without #">
    <p:bg>
      <p:bgPr>
        <a:solidFill>
          <a:schemeClr val="bg1"/>
        </a:solidFill>
        <a:effectLst/>
      </p:bgPr>
    </p:bg>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8736BB51-7871-1940-8956-4EE15787042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3" y="1468"/>
            <a:ext cx="10750744" cy="6858000"/>
          </a:xfrm>
          <a:prstGeom prst="rect">
            <a:avLst/>
          </a:prstGeom>
        </p:spPr>
      </p:pic>
      <p:sp>
        <p:nvSpPr>
          <p:cNvPr id="2" name="Rectangle 1">
            <a:extLst>
              <a:ext uri="{FF2B5EF4-FFF2-40B4-BE49-F238E27FC236}">
                <a16:creationId xmlns:a16="http://schemas.microsoft.com/office/drawing/2014/main" id="{947820D4-F723-7442-A582-8B9C70E5DDA0}"/>
              </a:ext>
            </a:extLst>
          </p:cNvPr>
          <p:cNvSpPr/>
          <p:nvPr/>
        </p:nvSpPr>
        <p:spPr>
          <a:xfrm>
            <a:off x="-14" y="2303584"/>
            <a:ext cx="10384985" cy="17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15" name="Rechteck 6">
            <a:extLst>
              <a:ext uri="{FF2B5EF4-FFF2-40B4-BE49-F238E27FC236}">
                <a16:creationId xmlns:a16="http://schemas.microsoft.com/office/drawing/2014/main" id="{9EE746F1-0FAF-F94A-89F9-F37E28B936BD}"/>
              </a:ext>
            </a:extLst>
          </p:cNvPr>
          <p:cNvSpPr/>
          <p:nvPr/>
        </p:nvSpPr>
        <p:spPr>
          <a:xfrm>
            <a:off x="-1" y="2303584"/>
            <a:ext cx="10384971" cy="1723292"/>
          </a:xfrm>
          <a:prstGeom prst="rect">
            <a:avLst/>
          </a:prstGeom>
          <a:blipFill dpi="0" rotWithShape="1">
            <a:blip r:embed="rId3"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64" name="Rectangle 63">
            <a:extLst>
              <a:ext uri="{FF2B5EF4-FFF2-40B4-BE49-F238E27FC236}">
                <a16:creationId xmlns:a16="http://schemas.microsoft.com/office/drawing/2014/main" id="{74AA4A42-392E-7E47-A68C-EBED9CDD6B39}"/>
              </a:ext>
            </a:extLst>
          </p:cNvPr>
          <p:cNvSpPr/>
          <p:nvPr/>
        </p:nvSpPr>
        <p:spPr>
          <a:xfrm rot="10800000" flipH="1" flipV="1">
            <a:off x="9418642" y="-14901"/>
            <a:ext cx="2773343" cy="6893645"/>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571816 w 7882390"/>
              <a:gd name="connsiteY0" fmla="*/ 7194 h 6871448"/>
              <a:gd name="connsiteX1" fmla="*/ 7882390 w 7882390"/>
              <a:gd name="connsiteY1" fmla="*/ 0 h 6871448"/>
              <a:gd name="connsiteX2" fmla="*/ 7882390 w 7882390"/>
              <a:gd name="connsiteY2" fmla="*/ 6858001 h 6871448"/>
              <a:gd name="connsiteX3" fmla="*/ 0 w 7882390"/>
              <a:gd name="connsiteY3" fmla="*/ 6871448 h 6871448"/>
              <a:gd name="connsiteX4" fmla="*/ 3571816 w 7882390"/>
              <a:gd name="connsiteY4" fmla="*/ 7194 h 687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0" h="6871448">
                <a:moveTo>
                  <a:pt x="3571816" y="7194"/>
                </a:moveTo>
                <a:lnTo>
                  <a:pt x="7882390" y="0"/>
                </a:lnTo>
                <a:lnTo>
                  <a:pt x="7882390" y="6858001"/>
                </a:lnTo>
                <a:lnTo>
                  <a:pt x="0" y="6871448"/>
                </a:lnTo>
                <a:lnTo>
                  <a:pt x="3571816" y="7194"/>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62" name="Rechteck 6">
            <a:extLst>
              <a:ext uri="{FF2B5EF4-FFF2-40B4-BE49-F238E27FC236}">
                <a16:creationId xmlns:a16="http://schemas.microsoft.com/office/drawing/2014/main" id="{9D4342B5-AB17-734F-A18F-B83304440812}"/>
              </a:ext>
            </a:extLst>
          </p:cNvPr>
          <p:cNvSpPr/>
          <p:nvPr/>
        </p:nvSpPr>
        <p:spPr>
          <a:xfrm flipH="1" flipV="1">
            <a:off x="9418649" y="-7685"/>
            <a:ext cx="2773331" cy="6864217"/>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58295"/>
              <a:gd name="connsiteX1" fmla="*/ 7882391 w 7882391"/>
              <a:gd name="connsiteY1" fmla="*/ 0 h 6858295"/>
              <a:gd name="connsiteX2" fmla="*/ 4387464 w 7882391"/>
              <a:gd name="connsiteY2" fmla="*/ 6858295 h 6858295"/>
              <a:gd name="connsiteX3" fmla="*/ 0 w 7882391"/>
              <a:gd name="connsiteY3" fmla="*/ 6857999 h 6858295"/>
              <a:gd name="connsiteX4" fmla="*/ 0 w 7882391"/>
              <a:gd name="connsiteY4" fmla="*/ 0 h 685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58295">
                <a:moveTo>
                  <a:pt x="0" y="0"/>
                </a:moveTo>
                <a:lnTo>
                  <a:pt x="7882391" y="0"/>
                </a:lnTo>
                <a:lnTo>
                  <a:pt x="4387464" y="6858295"/>
                </a:lnTo>
                <a:lnTo>
                  <a:pt x="0" y="6857999"/>
                </a:lnTo>
                <a:lnTo>
                  <a:pt x="0" y="0"/>
                </a:lnTo>
                <a:close/>
              </a:path>
            </a:pathLst>
          </a:custGeom>
          <a:blipFill dpi="0" rotWithShape="1">
            <a:blip r:embed="rId4" cstate="email">
              <a:alphaModFix amt="6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66" name="Line">
            <a:extLst>
              <a:ext uri="{FF2B5EF4-FFF2-40B4-BE49-F238E27FC236}">
                <a16:creationId xmlns:a16="http://schemas.microsoft.com/office/drawing/2014/main" id="{C990F137-B2EB-6843-A20E-346FDD63E8C3}"/>
              </a:ext>
            </a:extLst>
          </p:cNvPr>
          <p:cNvSpPr/>
          <p:nvPr/>
        </p:nvSpPr>
        <p:spPr>
          <a:xfrm flipV="1">
            <a:off x="9418643" y="-14902"/>
            <a:ext cx="1240648" cy="6893646"/>
          </a:xfrm>
          <a:prstGeom prst="line">
            <a:avLst/>
          </a:prstGeom>
          <a:ln w="76200">
            <a:solidFill>
              <a:schemeClr val="accent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18" y="2329683"/>
            <a:ext cx="9966978" cy="1671093"/>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400" b="1" i="0" u="none" strike="noStrike" cap="none" spc="0" normalizeH="0" baseline="0" dirty="0" smtClean="0">
                <a:ln>
                  <a:noFill/>
                </a:ln>
                <a:solidFill>
                  <a:schemeClr val="bg1">
                    <a:lumMod val="95000"/>
                  </a:schemeClr>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US"/>
              <a:t>Click to edit Master text styles</a:t>
            </a:r>
          </a:p>
        </p:txBody>
      </p:sp>
      <p:pic>
        <p:nvPicPr>
          <p:cNvPr id="12" name="Picture 11">
            <a:extLst>
              <a:ext uri="{FF2B5EF4-FFF2-40B4-BE49-F238E27FC236}">
                <a16:creationId xmlns:a16="http://schemas.microsoft.com/office/drawing/2014/main" id="{25FEECFF-EC85-DE46-B0DB-8A6E4AAD8DF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215" y="6328992"/>
            <a:ext cx="1762105" cy="360000"/>
          </a:xfrm>
          <a:prstGeom prst="rect">
            <a:avLst/>
          </a:prstGeom>
        </p:spPr>
      </p:pic>
      <p:pic>
        <p:nvPicPr>
          <p:cNvPr id="10" name="Picture 9">
            <a:extLst>
              <a:ext uri="{FF2B5EF4-FFF2-40B4-BE49-F238E27FC236}">
                <a16:creationId xmlns:a16="http://schemas.microsoft.com/office/drawing/2014/main" id="{F9B88263-8B1E-478C-AAB6-C67D4723061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3" y="1468"/>
            <a:ext cx="10750744" cy="6858000"/>
          </a:xfrm>
          <a:prstGeom prst="rect">
            <a:avLst/>
          </a:prstGeom>
        </p:spPr>
      </p:pic>
      <p:sp>
        <p:nvSpPr>
          <p:cNvPr id="11" name="Rectangle 10">
            <a:extLst>
              <a:ext uri="{FF2B5EF4-FFF2-40B4-BE49-F238E27FC236}">
                <a16:creationId xmlns:a16="http://schemas.microsoft.com/office/drawing/2014/main" id="{401BD0C1-6AC1-4914-9520-8F6C9FE73FC3}"/>
              </a:ext>
            </a:extLst>
          </p:cNvPr>
          <p:cNvSpPr/>
          <p:nvPr userDrawn="1"/>
        </p:nvSpPr>
        <p:spPr>
          <a:xfrm>
            <a:off x="-14" y="2303584"/>
            <a:ext cx="10384985" cy="17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13" name="Rechteck 6">
            <a:extLst>
              <a:ext uri="{FF2B5EF4-FFF2-40B4-BE49-F238E27FC236}">
                <a16:creationId xmlns:a16="http://schemas.microsoft.com/office/drawing/2014/main" id="{CB9EED2F-5176-4561-8924-78FC32B1BDC1}"/>
              </a:ext>
            </a:extLst>
          </p:cNvPr>
          <p:cNvSpPr/>
          <p:nvPr userDrawn="1"/>
        </p:nvSpPr>
        <p:spPr>
          <a:xfrm>
            <a:off x="-1" y="2303584"/>
            <a:ext cx="10384971" cy="1723292"/>
          </a:xfrm>
          <a:prstGeom prst="rect">
            <a:avLst/>
          </a:prstGeom>
          <a:blipFill dpi="0" rotWithShape="1">
            <a:blip r:embed="rId3"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14" name="Rectangle 63">
            <a:extLst>
              <a:ext uri="{FF2B5EF4-FFF2-40B4-BE49-F238E27FC236}">
                <a16:creationId xmlns:a16="http://schemas.microsoft.com/office/drawing/2014/main" id="{37E3C6FE-89B2-4C8B-B639-4C0DB7FE3D2D}"/>
              </a:ext>
            </a:extLst>
          </p:cNvPr>
          <p:cNvSpPr/>
          <p:nvPr userDrawn="1"/>
        </p:nvSpPr>
        <p:spPr>
          <a:xfrm rot="10800000" flipH="1" flipV="1">
            <a:off x="9418642" y="-14901"/>
            <a:ext cx="2773343" cy="6893645"/>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571816 w 7882390"/>
              <a:gd name="connsiteY0" fmla="*/ 7194 h 6871448"/>
              <a:gd name="connsiteX1" fmla="*/ 7882390 w 7882390"/>
              <a:gd name="connsiteY1" fmla="*/ 0 h 6871448"/>
              <a:gd name="connsiteX2" fmla="*/ 7882390 w 7882390"/>
              <a:gd name="connsiteY2" fmla="*/ 6858001 h 6871448"/>
              <a:gd name="connsiteX3" fmla="*/ 0 w 7882390"/>
              <a:gd name="connsiteY3" fmla="*/ 6871448 h 6871448"/>
              <a:gd name="connsiteX4" fmla="*/ 3571816 w 7882390"/>
              <a:gd name="connsiteY4" fmla="*/ 7194 h 687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0" h="6871448">
                <a:moveTo>
                  <a:pt x="3571816" y="7194"/>
                </a:moveTo>
                <a:lnTo>
                  <a:pt x="7882390" y="0"/>
                </a:lnTo>
                <a:lnTo>
                  <a:pt x="7882390" y="6858001"/>
                </a:lnTo>
                <a:lnTo>
                  <a:pt x="0" y="6871448"/>
                </a:lnTo>
                <a:lnTo>
                  <a:pt x="3571816" y="7194"/>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16" name="Rechteck 6">
            <a:extLst>
              <a:ext uri="{FF2B5EF4-FFF2-40B4-BE49-F238E27FC236}">
                <a16:creationId xmlns:a16="http://schemas.microsoft.com/office/drawing/2014/main" id="{BEEE3727-B405-4EF8-BCC8-64121814A8B8}"/>
              </a:ext>
            </a:extLst>
          </p:cNvPr>
          <p:cNvSpPr/>
          <p:nvPr userDrawn="1"/>
        </p:nvSpPr>
        <p:spPr>
          <a:xfrm flipH="1" flipV="1">
            <a:off x="9418649" y="-7685"/>
            <a:ext cx="2773331" cy="6864217"/>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58295"/>
              <a:gd name="connsiteX1" fmla="*/ 7882391 w 7882391"/>
              <a:gd name="connsiteY1" fmla="*/ 0 h 6858295"/>
              <a:gd name="connsiteX2" fmla="*/ 4387464 w 7882391"/>
              <a:gd name="connsiteY2" fmla="*/ 6858295 h 6858295"/>
              <a:gd name="connsiteX3" fmla="*/ 0 w 7882391"/>
              <a:gd name="connsiteY3" fmla="*/ 6857999 h 6858295"/>
              <a:gd name="connsiteX4" fmla="*/ 0 w 7882391"/>
              <a:gd name="connsiteY4" fmla="*/ 0 h 685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58295">
                <a:moveTo>
                  <a:pt x="0" y="0"/>
                </a:moveTo>
                <a:lnTo>
                  <a:pt x="7882391" y="0"/>
                </a:lnTo>
                <a:lnTo>
                  <a:pt x="4387464" y="6858295"/>
                </a:lnTo>
                <a:lnTo>
                  <a:pt x="0" y="6857999"/>
                </a:lnTo>
                <a:lnTo>
                  <a:pt x="0" y="0"/>
                </a:lnTo>
                <a:close/>
              </a:path>
            </a:pathLst>
          </a:custGeom>
          <a:blipFill dpi="0" rotWithShape="1">
            <a:blip r:embed="rId4" cstate="email">
              <a:alphaModFix amt="6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17" name="Line">
            <a:extLst>
              <a:ext uri="{FF2B5EF4-FFF2-40B4-BE49-F238E27FC236}">
                <a16:creationId xmlns:a16="http://schemas.microsoft.com/office/drawing/2014/main" id="{88DBEFE8-1E59-4D69-B8C4-D4C6E4800242}"/>
              </a:ext>
            </a:extLst>
          </p:cNvPr>
          <p:cNvSpPr/>
          <p:nvPr userDrawn="1"/>
        </p:nvSpPr>
        <p:spPr>
          <a:xfrm flipV="1">
            <a:off x="9418643" y="-14902"/>
            <a:ext cx="1240648" cy="6893646"/>
          </a:xfrm>
          <a:prstGeom prst="line">
            <a:avLst/>
          </a:prstGeom>
          <a:ln w="76200">
            <a:solidFill>
              <a:schemeClr val="accent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28703386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 Type="http://schemas.openxmlformats.org/officeDocument/2006/relationships/slideLayout" Target="../slideLayouts/slideLayout6.xml"/><Relationship Id="rId21" Type="http://schemas.openxmlformats.org/officeDocument/2006/relationships/slideLayout" Target="../slideLayouts/slideLayout24.xml"/><Relationship Id="rId34" Type="http://schemas.openxmlformats.org/officeDocument/2006/relationships/slideLayout" Target="../slideLayouts/slideLayout37.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33" Type="http://schemas.openxmlformats.org/officeDocument/2006/relationships/slideLayout" Target="../slideLayouts/slideLayout36.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29" Type="http://schemas.openxmlformats.org/officeDocument/2006/relationships/slideLayout" Target="../slideLayouts/slideLayout3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32" Type="http://schemas.openxmlformats.org/officeDocument/2006/relationships/slideLayout" Target="../slideLayouts/slideLayout35.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31" Type="http://schemas.openxmlformats.org/officeDocument/2006/relationships/slideLayout" Target="../slideLayouts/slideLayout34.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slideLayout" Target="../slideLayouts/slideLayout33.xml"/><Relationship Id="rId35" Type="http://schemas.openxmlformats.org/officeDocument/2006/relationships/theme" Target="../theme/theme2.xml"/><Relationship Id="rId8"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DC0919-D585-7747-BD54-F98EBE38D40B}"/>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GB"/>
              <a:t>Click to edit Master title style</a:t>
            </a:r>
            <a:endParaRPr lang="hu-HU" dirty="0"/>
          </a:p>
        </p:txBody>
      </p:sp>
      <p:sp>
        <p:nvSpPr>
          <p:cNvPr id="3" name="Text Placeholder 2">
            <a:extLst>
              <a:ext uri="{FF2B5EF4-FFF2-40B4-BE49-F238E27FC236}">
                <a16:creationId xmlns:a16="http://schemas.microsoft.com/office/drawing/2014/main" id="{5AAC962A-C522-544C-972C-26974255BF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dirty="0"/>
          </a:p>
        </p:txBody>
      </p:sp>
      <p:sp>
        <p:nvSpPr>
          <p:cNvPr id="4" name="Date Placeholder 3">
            <a:extLst>
              <a:ext uri="{FF2B5EF4-FFF2-40B4-BE49-F238E27FC236}">
                <a16:creationId xmlns:a16="http://schemas.microsoft.com/office/drawing/2014/main" id="{7C34DB2E-F5F0-A543-AFF9-66A15BEBED7D}"/>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Helvetica Neue" panose="02000503000000020004" pitchFamily="2" charset="0"/>
                <a:cs typeface="Arial" panose="020B0604020202020204" pitchFamily="34" charset="0"/>
              </a:defRPr>
            </a:lvl1pPr>
          </a:lstStyle>
          <a:p>
            <a:fld id="{5CCF8CE2-256C-2F44-9808-10B5B9FE47E1}" type="datetime1">
              <a:rPr lang="hu-HU" smtClean="0"/>
              <a:pPr/>
              <a:t>2023. 11. 02.</a:t>
            </a:fld>
            <a:endParaRPr lang="hu-HU"/>
          </a:p>
        </p:txBody>
      </p:sp>
      <p:sp>
        <p:nvSpPr>
          <p:cNvPr id="5" name="Footer Placeholder 4">
            <a:extLst>
              <a:ext uri="{FF2B5EF4-FFF2-40B4-BE49-F238E27FC236}">
                <a16:creationId xmlns:a16="http://schemas.microsoft.com/office/drawing/2014/main" id="{1E47D5DA-FAEA-1246-A94F-F1678BBB87D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Helvetica Neue" panose="02000503000000020004" pitchFamily="2" charset="0"/>
                <a:cs typeface="Arial" panose="020B0604020202020204" pitchFamily="34" charset="0"/>
              </a:defRPr>
            </a:lvl1pPr>
          </a:lstStyle>
          <a:p>
            <a:endParaRPr lang="hu-HU"/>
          </a:p>
        </p:txBody>
      </p:sp>
      <p:sp>
        <p:nvSpPr>
          <p:cNvPr id="6" name="Slide Number Placeholder 5">
            <a:extLst>
              <a:ext uri="{FF2B5EF4-FFF2-40B4-BE49-F238E27FC236}">
                <a16:creationId xmlns:a16="http://schemas.microsoft.com/office/drawing/2014/main" id="{A545AF1C-5CD7-C042-AE3F-683E0178C172}"/>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Helvetica Neue" panose="02000503000000020004" pitchFamily="2" charset="0"/>
                <a:cs typeface="Arial" panose="020B0604020202020204" pitchFamily="34" charset="0"/>
              </a:defRPr>
            </a:lvl1pPr>
          </a:lstStyle>
          <a:p>
            <a:fld id="{86CB4B4D-7CA3-9044-876B-883B54F8677D}" type="slidenum">
              <a:rPr lang="hu-HU" smtClean="0"/>
              <a:pPr/>
              <a:t>‹#›</a:t>
            </a:fld>
            <a:endParaRPr lang="hu-HU"/>
          </a:p>
        </p:txBody>
      </p:sp>
    </p:spTree>
    <p:extLst>
      <p:ext uri="{BB962C8B-B14F-4D97-AF65-F5344CB8AC3E}">
        <p14:creationId xmlns:p14="http://schemas.microsoft.com/office/powerpoint/2010/main" val="3898772772"/>
      </p:ext>
    </p:extLst>
  </p:cSld>
  <p:clrMap bg1="lt1" tx1="dk1" bg2="lt2" tx2="dk2" accent1="accent1" accent2="accent2" accent3="accent3" accent4="accent4" accent5="accent5" accent6="accent6" hlink="hlink" folHlink="folHlink"/>
  <p:sldLayoutIdLst>
    <p:sldLayoutId id="2147483745" r:id="rId1"/>
    <p:sldLayoutId id="2147483748" r:id="rId2"/>
    <p:sldLayoutId id="2147483770" r:id="rId3"/>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DC0919-D585-7747-BD54-F98EBE38D40B}"/>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hu-HU" dirty="0"/>
          </a:p>
        </p:txBody>
      </p:sp>
      <p:sp>
        <p:nvSpPr>
          <p:cNvPr id="3" name="Text Placeholder 2">
            <a:extLst>
              <a:ext uri="{FF2B5EF4-FFF2-40B4-BE49-F238E27FC236}">
                <a16:creationId xmlns:a16="http://schemas.microsoft.com/office/drawing/2014/main" id="{5AAC962A-C522-544C-972C-26974255BF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dirty="0"/>
          </a:p>
        </p:txBody>
      </p:sp>
      <p:sp>
        <p:nvSpPr>
          <p:cNvPr id="4" name="Date Placeholder 3">
            <a:extLst>
              <a:ext uri="{FF2B5EF4-FFF2-40B4-BE49-F238E27FC236}">
                <a16:creationId xmlns:a16="http://schemas.microsoft.com/office/drawing/2014/main" id="{7C34DB2E-F5F0-A543-AFF9-66A15BEBED7D}"/>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Helvetica Neue" panose="02000503000000020004" pitchFamily="2" charset="0"/>
                <a:cs typeface="Arial" panose="020B0604020202020204" pitchFamily="34" charset="0"/>
              </a:defRPr>
            </a:lvl1pPr>
          </a:lstStyle>
          <a:p>
            <a:fld id="{5CCF8CE2-256C-2F44-9808-10B5B9FE47E1}" type="datetime1">
              <a:rPr lang="hu-HU" smtClean="0"/>
              <a:pPr/>
              <a:t>2023. 11. 02.</a:t>
            </a:fld>
            <a:endParaRPr lang="hu-HU"/>
          </a:p>
        </p:txBody>
      </p:sp>
      <p:sp>
        <p:nvSpPr>
          <p:cNvPr id="5" name="Footer Placeholder 4">
            <a:extLst>
              <a:ext uri="{FF2B5EF4-FFF2-40B4-BE49-F238E27FC236}">
                <a16:creationId xmlns:a16="http://schemas.microsoft.com/office/drawing/2014/main" id="{1E47D5DA-FAEA-1246-A94F-F1678BBB87D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Helvetica Neue" panose="02000503000000020004" pitchFamily="2" charset="0"/>
                <a:cs typeface="Arial" panose="020B0604020202020204" pitchFamily="34" charset="0"/>
              </a:defRPr>
            </a:lvl1pPr>
          </a:lstStyle>
          <a:p>
            <a:endParaRPr lang="hu-HU"/>
          </a:p>
        </p:txBody>
      </p:sp>
      <p:sp>
        <p:nvSpPr>
          <p:cNvPr id="6" name="Slide Number Placeholder 5">
            <a:extLst>
              <a:ext uri="{FF2B5EF4-FFF2-40B4-BE49-F238E27FC236}">
                <a16:creationId xmlns:a16="http://schemas.microsoft.com/office/drawing/2014/main" id="{A545AF1C-5CD7-C042-AE3F-683E0178C172}"/>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Helvetica Neue" panose="02000503000000020004" pitchFamily="2" charset="0"/>
                <a:cs typeface="Arial" panose="020B0604020202020204" pitchFamily="34" charset="0"/>
              </a:defRPr>
            </a:lvl1pPr>
          </a:lstStyle>
          <a:p>
            <a:fld id="{86CB4B4D-7CA3-9044-876B-883B54F8677D}" type="slidenum">
              <a:rPr lang="hu-HU" smtClean="0"/>
              <a:pPr/>
              <a:t>‹#›</a:t>
            </a:fld>
            <a:endParaRPr lang="hu-HU"/>
          </a:p>
        </p:txBody>
      </p:sp>
    </p:spTree>
    <p:extLst>
      <p:ext uri="{BB962C8B-B14F-4D97-AF65-F5344CB8AC3E}">
        <p14:creationId xmlns:p14="http://schemas.microsoft.com/office/powerpoint/2010/main" val="2674004391"/>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49" r:id="rId19"/>
    <p:sldLayoutId id="2147483750" r:id="rId20"/>
    <p:sldLayoutId id="2147483774" r:id="rId21"/>
    <p:sldLayoutId id="2147483751" r:id="rId22"/>
    <p:sldLayoutId id="2147483752" r:id="rId23"/>
    <p:sldLayoutId id="2147483769" r:id="rId24"/>
    <p:sldLayoutId id="2147483753" r:id="rId25"/>
    <p:sldLayoutId id="2147483754" r:id="rId26"/>
    <p:sldLayoutId id="2147483755" r:id="rId27"/>
    <p:sldLayoutId id="2147483756" r:id="rId28"/>
    <p:sldLayoutId id="2147483757" r:id="rId29"/>
    <p:sldLayoutId id="2147483758" r:id="rId30"/>
    <p:sldLayoutId id="2147483772" r:id="rId31"/>
    <p:sldLayoutId id="2147483773" r:id="rId32"/>
    <p:sldLayoutId id="2147483760" r:id="rId33"/>
    <p:sldLayoutId id="2147483771" r:id="rId34"/>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DC0919-D585-7747-BD54-F98EBE38D40B}"/>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hu-HU" dirty="0"/>
          </a:p>
        </p:txBody>
      </p:sp>
      <p:sp>
        <p:nvSpPr>
          <p:cNvPr id="3" name="Text Placeholder 2">
            <a:extLst>
              <a:ext uri="{FF2B5EF4-FFF2-40B4-BE49-F238E27FC236}">
                <a16:creationId xmlns:a16="http://schemas.microsoft.com/office/drawing/2014/main" id="{5AAC962A-C522-544C-972C-26974255BF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dirty="0"/>
          </a:p>
        </p:txBody>
      </p:sp>
      <p:sp>
        <p:nvSpPr>
          <p:cNvPr id="4" name="Date Placeholder 3">
            <a:extLst>
              <a:ext uri="{FF2B5EF4-FFF2-40B4-BE49-F238E27FC236}">
                <a16:creationId xmlns:a16="http://schemas.microsoft.com/office/drawing/2014/main" id="{7C34DB2E-F5F0-A543-AFF9-66A15BEBED7D}"/>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Helvetica Neue" panose="02000503000000020004" pitchFamily="2" charset="0"/>
                <a:cs typeface="Arial" panose="020B0604020202020204" pitchFamily="34" charset="0"/>
              </a:defRPr>
            </a:lvl1pPr>
          </a:lstStyle>
          <a:p>
            <a:fld id="{5CCF8CE2-256C-2F44-9808-10B5B9FE47E1}" type="datetime1">
              <a:rPr lang="hu-HU" smtClean="0"/>
              <a:pPr/>
              <a:t>2023. 11. 02.</a:t>
            </a:fld>
            <a:endParaRPr lang="hu-HU"/>
          </a:p>
        </p:txBody>
      </p:sp>
      <p:sp>
        <p:nvSpPr>
          <p:cNvPr id="5" name="Footer Placeholder 4">
            <a:extLst>
              <a:ext uri="{FF2B5EF4-FFF2-40B4-BE49-F238E27FC236}">
                <a16:creationId xmlns:a16="http://schemas.microsoft.com/office/drawing/2014/main" id="{1E47D5DA-FAEA-1246-A94F-F1678BBB87D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Helvetica Neue" panose="02000503000000020004" pitchFamily="2" charset="0"/>
                <a:cs typeface="Arial" panose="020B0604020202020204" pitchFamily="34" charset="0"/>
              </a:defRPr>
            </a:lvl1pPr>
          </a:lstStyle>
          <a:p>
            <a:endParaRPr lang="hu-HU"/>
          </a:p>
        </p:txBody>
      </p:sp>
      <p:sp>
        <p:nvSpPr>
          <p:cNvPr id="6" name="Slide Number Placeholder 5">
            <a:extLst>
              <a:ext uri="{FF2B5EF4-FFF2-40B4-BE49-F238E27FC236}">
                <a16:creationId xmlns:a16="http://schemas.microsoft.com/office/drawing/2014/main" id="{A545AF1C-5CD7-C042-AE3F-683E0178C172}"/>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Helvetica Neue" panose="02000503000000020004" pitchFamily="2" charset="0"/>
                <a:cs typeface="Arial" panose="020B0604020202020204" pitchFamily="34" charset="0"/>
              </a:defRPr>
            </a:lvl1pPr>
          </a:lstStyle>
          <a:p>
            <a:fld id="{86CB4B4D-7CA3-9044-876B-883B54F8677D}" type="slidenum">
              <a:rPr lang="hu-HU" smtClean="0"/>
              <a:pPr/>
              <a:t>‹#›</a:t>
            </a:fld>
            <a:endParaRPr lang="hu-HU"/>
          </a:p>
        </p:txBody>
      </p:sp>
    </p:spTree>
    <p:extLst>
      <p:ext uri="{BB962C8B-B14F-4D97-AF65-F5344CB8AC3E}">
        <p14:creationId xmlns:p14="http://schemas.microsoft.com/office/powerpoint/2010/main" val="10020163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hyperlink" Target="mailto:AratoB@ceu.edu" TargetMode="External"/><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hyperlink" Target="mailto:CzibulyaB@ceu.ed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F0938A-8DB5-4B8E-B828-5B25C9B42651}"/>
              </a:ext>
            </a:extLst>
          </p:cNvPr>
          <p:cNvSpPr>
            <a:spLocks noGrp="1"/>
          </p:cNvSpPr>
          <p:nvPr>
            <p:ph type="body" sz="quarter" idx="12"/>
          </p:nvPr>
        </p:nvSpPr>
        <p:spPr>
          <a:xfrm>
            <a:off x="194707" y="504027"/>
            <a:ext cx="7971159" cy="3210723"/>
          </a:xfrm>
        </p:spPr>
        <p:txBody>
          <a:bodyPr/>
          <a:lstStyle/>
          <a:p>
            <a:r>
              <a:rPr lang="hu-HU" sz="2800" i="1" dirty="0"/>
              <a:t>Data </a:t>
            </a:r>
            <a:r>
              <a:rPr lang="hu-HU" sz="2800" i="1" dirty="0" err="1"/>
              <a:t>Visualization</a:t>
            </a:r>
            <a:r>
              <a:rPr lang="hu-HU" sz="2800" i="1" dirty="0"/>
              <a:t> </a:t>
            </a:r>
            <a:r>
              <a:rPr lang="en-GB" sz="2800" i="1" dirty="0"/>
              <a:t>2</a:t>
            </a:r>
            <a:endParaRPr lang="hu-HU" sz="2800" i="1" dirty="0"/>
          </a:p>
          <a:p>
            <a:endParaRPr lang="hu-HU" sz="1200" i="1" dirty="0"/>
          </a:p>
          <a:p>
            <a:r>
              <a:rPr lang="en-GB" sz="4400" dirty="0"/>
              <a:t>Introduction to Data Visualization with Python</a:t>
            </a:r>
            <a:endParaRPr lang="hu-HU" sz="4400" dirty="0"/>
          </a:p>
          <a:p>
            <a:endParaRPr lang="hu-HU" sz="2800" dirty="0"/>
          </a:p>
          <a:p>
            <a:r>
              <a:rPr lang="hu-HU" sz="3200" dirty="0"/>
              <a:t>Session 1</a:t>
            </a:r>
          </a:p>
        </p:txBody>
      </p:sp>
      <p:pic>
        <p:nvPicPr>
          <p:cNvPr id="6" name="Picture 5">
            <a:extLst>
              <a:ext uri="{FF2B5EF4-FFF2-40B4-BE49-F238E27FC236}">
                <a16:creationId xmlns:a16="http://schemas.microsoft.com/office/drawing/2014/main" id="{D1A52EFA-438E-4E4E-B439-FBACDE9BAD8A}"/>
              </a:ext>
            </a:extLst>
          </p:cNvPr>
          <p:cNvPicPr>
            <a:picLocks noChangeAspect="1"/>
          </p:cNvPicPr>
          <p:nvPr/>
        </p:nvPicPr>
        <p:blipFill>
          <a:blip r:embed="rId2"/>
          <a:stretch>
            <a:fillRect/>
          </a:stretch>
        </p:blipFill>
        <p:spPr>
          <a:xfrm>
            <a:off x="3333923" y="4682880"/>
            <a:ext cx="1692729" cy="1692729"/>
          </a:xfrm>
          <a:prstGeom prst="rect">
            <a:avLst/>
          </a:prstGeom>
        </p:spPr>
      </p:pic>
    </p:spTree>
    <p:extLst>
      <p:ext uri="{BB962C8B-B14F-4D97-AF65-F5344CB8AC3E}">
        <p14:creationId xmlns:p14="http://schemas.microsoft.com/office/powerpoint/2010/main" val="3538138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About</a:t>
            </a:r>
            <a:r>
              <a:rPr lang="hu-HU" dirty="0"/>
              <a:t> </a:t>
            </a:r>
            <a:r>
              <a:rPr lang="hu-HU" dirty="0" err="1"/>
              <a:t>the</a:t>
            </a:r>
            <a:r>
              <a:rPr lang="hu-HU" dirty="0"/>
              <a:t> </a:t>
            </a:r>
            <a:r>
              <a:rPr lang="hu-HU" dirty="0" err="1"/>
              <a:t>class</a:t>
            </a:r>
            <a:endParaRPr lang="en-US" dirty="0"/>
          </a:p>
        </p:txBody>
      </p:sp>
      <p:sp>
        <p:nvSpPr>
          <p:cNvPr id="3" name="Content Placeholder 2"/>
          <p:cNvSpPr>
            <a:spLocks noGrp="1"/>
          </p:cNvSpPr>
          <p:nvPr>
            <p:ph sz="quarter" idx="13"/>
          </p:nvPr>
        </p:nvSpPr>
        <p:spPr/>
        <p:txBody>
          <a:bodyPr>
            <a:normAutofit/>
          </a:bodyPr>
          <a:lstStyle/>
          <a:p>
            <a:r>
              <a:rPr lang="hu-HU" dirty="0"/>
              <a:t>Dataviz </a:t>
            </a:r>
            <a:r>
              <a:rPr lang="hu-HU" dirty="0" err="1"/>
              <a:t>background</a:t>
            </a:r>
            <a:endParaRPr lang="hu-HU" dirty="0"/>
          </a:p>
          <a:p>
            <a:r>
              <a:rPr lang="hu-HU" dirty="0" err="1"/>
              <a:t>Programming</a:t>
            </a:r>
            <a:r>
              <a:rPr lang="hu-HU" dirty="0"/>
              <a:t> </a:t>
            </a:r>
            <a:r>
              <a:rPr lang="hu-HU" dirty="0" err="1"/>
              <a:t>background</a:t>
            </a:r>
            <a:endParaRPr lang="hu-HU" dirty="0"/>
          </a:p>
          <a:p>
            <a:r>
              <a:rPr lang="hu-HU" dirty="0"/>
              <a:t>Python </a:t>
            </a:r>
            <a:r>
              <a:rPr lang="hu-HU" dirty="0" err="1"/>
              <a:t>background</a:t>
            </a:r>
            <a:endParaRPr lang="hu-HU" dirty="0"/>
          </a:p>
          <a:p>
            <a:r>
              <a:rPr lang="hu-HU" dirty="0"/>
              <a:t>Notebook </a:t>
            </a:r>
            <a:r>
              <a:rPr lang="hu-HU" dirty="0" err="1"/>
              <a:t>experience</a:t>
            </a:r>
            <a:r>
              <a:rPr lang="hu-HU" dirty="0"/>
              <a:t> (</a:t>
            </a:r>
            <a:r>
              <a:rPr lang="hu-HU" dirty="0" err="1"/>
              <a:t>Jupyter</a:t>
            </a:r>
            <a:r>
              <a:rPr lang="hu-HU" dirty="0"/>
              <a:t>/</a:t>
            </a:r>
            <a:r>
              <a:rPr lang="hu-HU" dirty="0" err="1"/>
              <a:t>Colab</a:t>
            </a:r>
            <a:r>
              <a:rPr lang="hu-HU" dirty="0"/>
              <a:t>/</a:t>
            </a:r>
            <a:r>
              <a:rPr lang="hu-HU" dirty="0" err="1"/>
              <a:t>Kaggle</a:t>
            </a:r>
            <a:r>
              <a:rPr lang="hu-HU" dirty="0"/>
              <a:t>)</a:t>
            </a:r>
            <a:endParaRPr lang="en-US" dirty="0"/>
          </a:p>
        </p:txBody>
      </p:sp>
      <p:sp>
        <p:nvSpPr>
          <p:cNvPr id="6" name="Text Placeholder 5">
            <a:extLst>
              <a:ext uri="{FF2B5EF4-FFF2-40B4-BE49-F238E27FC236}">
                <a16:creationId xmlns:a16="http://schemas.microsoft.com/office/drawing/2014/main" id="{73DE6907-6CBC-472C-B45F-C74959BFAF7A}"/>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202575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7AD638-0C8A-FC4D-BA18-065AB7BC8490}"/>
              </a:ext>
            </a:extLst>
          </p:cNvPr>
          <p:cNvSpPr>
            <a:spLocks noGrp="1"/>
          </p:cNvSpPr>
          <p:nvPr>
            <p:ph type="body" sz="quarter" idx="12"/>
          </p:nvPr>
        </p:nvSpPr>
        <p:spPr/>
        <p:txBody>
          <a:bodyPr/>
          <a:lstStyle/>
          <a:p>
            <a:r>
              <a:rPr lang="hu-HU" dirty="0" err="1"/>
              <a:t>How</a:t>
            </a:r>
            <a:r>
              <a:rPr lang="hu-HU" dirty="0"/>
              <a:t> </a:t>
            </a:r>
            <a:r>
              <a:rPr lang="hu-HU" dirty="0" err="1"/>
              <a:t>to</a:t>
            </a:r>
            <a:r>
              <a:rPr lang="hu-HU" dirty="0"/>
              <a:t> </a:t>
            </a:r>
            <a:r>
              <a:rPr lang="hu-HU" dirty="0" err="1"/>
              <a:t>visualize</a:t>
            </a:r>
            <a:r>
              <a:rPr lang="hu-HU" dirty="0"/>
              <a:t> data in Python?</a:t>
            </a:r>
          </a:p>
        </p:txBody>
      </p:sp>
    </p:spTree>
    <p:extLst>
      <p:ext uri="{BB962C8B-B14F-4D97-AF65-F5344CB8AC3E}">
        <p14:creationId xmlns:p14="http://schemas.microsoft.com/office/powerpoint/2010/main" val="3560757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GB" dirty="0"/>
              <a:t>Python has many data visualization tools</a:t>
            </a:r>
          </a:p>
          <a:p>
            <a:pPr lvl="1"/>
            <a:r>
              <a:rPr lang="en-GB" dirty="0"/>
              <a:t>Maybe too many </a:t>
            </a:r>
            <a:r>
              <a:rPr lang="en-GB" dirty="0">
                <a:sym typeface="Wingdings" panose="05000000000000000000" pitchFamily="2" charset="2"/>
              </a:rPr>
              <a:t></a:t>
            </a:r>
            <a:endParaRPr lang="en-GB" dirty="0"/>
          </a:p>
          <a:p>
            <a:r>
              <a:rPr lang="en-GB" dirty="0"/>
              <a:t>You can think of the main categories as</a:t>
            </a:r>
          </a:p>
          <a:p>
            <a:pPr lvl="1"/>
            <a:r>
              <a:rPr lang="en-GB" dirty="0"/>
              <a:t>Classic or „old school” </a:t>
            </a:r>
            <a:r>
              <a:rPr lang="en-GB" dirty="0" err="1"/>
              <a:t>dataviz</a:t>
            </a:r>
            <a:r>
              <a:rPr lang="en-GB" dirty="0"/>
              <a:t> tools (</a:t>
            </a:r>
            <a:r>
              <a:rPr lang="en-GB" dirty="0" err="1"/>
              <a:t>e.g</a:t>
            </a:r>
            <a:r>
              <a:rPr lang="en-GB" dirty="0"/>
              <a:t> matplotlib)</a:t>
            </a:r>
          </a:p>
          <a:p>
            <a:pPr lvl="1"/>
            <a:r>
              <a:rPr lang="en-GB" dirty="0"/>
              <a:t>Modern </a:t>
            </a:r>
            <a:r>
              <a:rPr lang="en-GB" dirty="0" err="1"/>
              <a:t>dataviz</a:t>
            </a:r>
            <a:r>
              <a:rPr lang="en-GB" dirty="0"/>
              <a:t> libraries (</a:t>
            </a:r>
            <a:r>
              <a:rPr lang="en-GB" dirty="0" err="1"/>
              <a:t>plotly</a:t>
            </a:r>
            <a:r>
              <a:rPr lang="en-GB" dirty="0"/>
              <a:t>, </a:t>
            </a:r>
            <a:r>
              <a:rPr lang="en-GB" dirty="0" err="1"/>
              <a:t>altair</a:t>
            </a:r>
            <a:r>
              <a:rPr lang="en-GB" dirty="0"/>
              <a:t>, </a:t>
            </a:r>
            <a:r>
              <a:rPr lang="en-GB" dirty="0" err="1"/>
              <a:t>holoviz</a:t>
            </a:r>
            <a:r>
              <a:rPr lang="en-GB" dirty="0"/>
              <a:t>)</a:t>
            </a:r>
          </a:p>
          <a:p>
            <a:pPr lvl="1"/>
            <a:r>
              <a:rPr lang="en-GB" dirty="0"/>
              <a:t>Special libraries for people already familiar with </a:t>
            </a:r>
            <a:r>
              <a:rPr lang="en-GB" dirty="0" err="1"/>
              <a:t>dataviz</a:t>
            </a:r>
            <a:r>
              <a:rPr lang="en-GB" dirty="0"/>
              <a:t> in other languages / frameworks  (</a:t>
            </a:r>
            <a:r>
              <a:rPr lang="en-GB" dirty="0" err="1"/>
              <a:t>e.g</a:t>
            </a:r>
            <a:r>
              <a:rPr lang="en-GB" dirty="0"/>
              <a:t> </a:t>
            </a:r>
            <a:r>
              <a:rPr lang="en-GB" dirty="0" err="1"/>
              <a:t>plotnine</a:t>
            </a:r>
            <a:r>
              <a:rPr lang="en-GB" dirty="0"/>
              <a:t> for R/ggplot2 users)</a:t>
            </a:r>
          </a:p>
          <a:p>
            <a:r>
              <a:rPr lang="en-GB" dirty="0"/>
              <a:t>There are 3 layers</a:t>
            </a:r>
          </a:p>
          <a:p>
            <a:pPr lvl="1"/>
            <a:r>
              <a:rPr lang="en-GB" dirty="0"/>
              <a:t>Low-level charting libraries – main goal is functionality</a:t>
            </a:r>
          </a:p>
          <a:p>
            <a:pPr lvl="1"/>
            <a:r>
              <a:rPr lang="en-GB" dirty="0"/>
              <a:t>High-level charting libraries – main goal is ease of use</a:t>
            </a:r>
          </a:p>
          <a:p>
            <a:pPr lvl="1"/>
            <a:r>
              <a:rPr lang="en-GB" dirty="0"/>
              <a:t>Dashboarding libraries – assembling charts into interactive apps</a:t>
            </a:r>
          </a:p>
          <a:p>
            <a:endParaRPr lang="en-GB" dirty="0"/>
          </a:p>
          <a:p>
            <a:pPr marL="0" indent="0">
              <a:buNone/>
            </a:pPr>
            <a:endParaRPr lang="en-GB" dirty="0"/>
          </a:p>
        </p:txBody>
      </p:sp>
      <p:sp>
        <p:nvSpPr>
          <p:cNvPr id="2" name="Title 1"/>
          <p:cNvSpPr>
            <a:spLocks noGrp="1"/>
          </p:cNvSpPr>
          <p:nvPr>
            <p:ph type="title"/>
          </p:nvPr>
        </p:nvSpPr>
        <p:spPr/>
        <p:txBody>
          <a:bodyPr/>
          <a:lstStyle/>
          <a:p>
            <a:r>
              <a:rPr lang="hu-HU" dirty="0"/>
              <a:t>Dataviz in Python</a:t>
            </a:r>
            <a:endParaRPr lang="en-US" dirty="0"/>
          </a:p>
        </p:txBody>
      </p:sp>
      <p:sp>
        <p:nvSpPr>
          <p:cNvPr id="4" name="Text Placeholder 3">
            <a:extLst>
              <a:ext uri="{FF2B5EF4-FFF2-40B4-BE49-F238E27FC236}">
                <a16:creationId xmlns:a16="http://schemas.microsoft.com/office/drawing/2014/main" id="{DAF85295-918E-4E07-A829-645BE36220AC}"/>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391953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841A7F65-9197-8E6F-7E9D-52BE36DE3C48}"/>
              </a:ext>
            </a:extLst>
          </p:cNvPr>
          <p:cNvPicPr>
            <a:picLocks noGrp="1" noChangeAspect="1"/>
          </p:cNvPicPr>
          <p:nvPr>
            <p:ph sz="quarter" idx="13"/>
          </p:nvPr>
        </p:nvPicPr>
        <p:blipFill>
          <a:blip r:embed="rId2"/>
          <a:stretch>
            <a:fillRect/>
          </a:stretch>
        </p:blipFill>
        <p:spPr>
          <a:xfrm>
            <a:off x="845674" y="795338"/>
            <a:ext cx="10500652" cy="5275262"/>
          </a:xfrm>
        </p:spPr>
      </p:pic>
      <p:sp>
        <p:nvSpPr>
          <p:cNvPr id="2" name="Title 1"/>
          <p:cNvSpPr>
            <a:spLocks noGrp="1"/>
          </p:cNvSpPr>
          <p:nvPr>
            <p:ph type="title"/>
          </p:nvPr>
        </p:nvSpPr>
        <p:spPr/>
        <p:txBody>
          <a:bodyPr/>
          <a:lstStyle/>
          <a:p>
            <a:r>
              <a:rPr lang="hu-HU" dirty="0"/>
              <a:t>Dataviz in Python</a:t>
            </a:r>
            <a:endParaRPr lang="en-US" dirty="0"/>
          </a:p>
        </p:txBody>
      </p:sp>
      <p:sp>
        <p:nvSpPr>
          <p:cNvPr id="4" name="Text Placeholder 3">
            <a:extLst>
              <a:ext uri="{FF2B5EF4-FFF2-40B4-BE49-F238E27FC236}">
                <a16:creationId xmlns:a16="http://schemas.microsoft.com/office/drawing/2014/main" id="{DAF85295-918E-4E07-A829-645BE36220AC}"/>
              </a:ext>
            </a:extLst>
          </p:cNvPr>
          <p:cNvSpPr>
            <a:spLocks noGrp="1"/>
          </p:cNvSpPr>
          <p:nvPr>
            <p:ph type="body" sz="quarter" idx="14"/>
          </p:nvPr>
        </p:nvSpPr>
        <p:spPr/>
        <p:txBody>
          <a:bodyPr/>
          <a:lstStyle/>
          <a:p>
            <a:endParaRPr lang="en-GB"/>
          </a:p>
        </p:txBody>
      </p:sp>
      <p:sp>
        <p:nvSpPr>
          <p:cNvPr id="6" name="Rectangle: Rounded Corners 5">
            <a:extLst>
              <a:ext uri="{FF2B5EF4-FFF2-40B4-BE49-F238E27FC236}">
                <a16:creationId xmlns:a16="http://schemas.microsoft.com/office/drawing/2014/main" id="{5B97F241-F097-EDAB-E6EB-19B812643602}"/>
              </a:ext>
            </a:extLst>
          </p:cNvPr>
          <p:cNvSpPr/>
          <p:nvPr/>
        </p:nvSpPr>
        <p:spPr>
          <a:xfrm>
            <a:off x="6457950" y="1698914"/>
            <a:ext cx="2209800" cy="45373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6" name="Rectangle: Rounded Corners 15">
            <a:extLst>
              <a:ext uri="{FF2B5EF4-FFF2-40B4-BE49-F238E27FC236}">
                <a16:creationId xmlns:a16="http://schemas.microsoft.com/office/drawing/2014/main" id="{E7E053BF-6181-53A0-27F2-D7178679A09E}"/>
              </a:ext>
            </a:extLst>
          </p:cNvPr>
          <p:cNvSpPr/>
          <p:nvPr/>
        </p:nvSpPr>
        <p:spPr>
          <a:xfrm>
            <a:off x="6457950" y="4823114"/>
            <a:ext cx="2209800" cy="45373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343575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28FB13-DA95-8F80-58BB-811136B057DD}"/>
              </a:ext>
            </a:extLst>
          </p:cNvPr>
          <p:cNvSpPr>
            <a:spLocks noGrp="1"/>
          </p:cNvSpPr>
          <p:nvPr>
            <p:ph type="title"/>
          </p:nvPr>
        </p:nvSpPr>
        <p:spPr/>
        <p:txBody>
          <a:bodyPr/>
          <a:lstStyle/>
          <a:p>
            <a:r>
              <a:rPr lang="hu-HU" dirty="0" err="1"/>
              <a:t>Ploty</a:t>
            </a:r>
            <a:r>
              <a:rPr lang="hu-HU" dirty="0"/>
              <a:t> Express </a:t>
            </a:r>
            <a:r>
              <a:rPr lang="hu-HU" dirty="0" err="1"/>
              <a:t>hands-on</a:t>
            </a:r>
            <a:endParaRPr lang="hu-HU" dirty="0"/>
          </a:p>
        </p:txBody>
      </p:sp>
    </p:spTree>
    <p:extLst>
      <p:ext uri="{BB962C8B-B14F-4D97-AF65-F5344CB8AC3E}">
        <p14:creationId xmlns:p14="http://schemas.microsoft.com/office/powerpoint/2010/main" val="2411817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26025" y="3023118"/>
            <a:ext cx="4739951" cy="830997"/>
          </a:xfrm>
          <a:prstGeom prst="rect">
            <a:avLst/>
          </a:prstGeom>
          <a:noFill/>
        </p:spPr>
        <p:txBody>
          <a:bodyPr wrap="square" rtlCol="0">
            <a:spAutoFit/>
          </a:bodyPr>
          <a:lstStyle/>
          <a:p>
            <a:r>
              <a:rPr lang="hu-HU" sz="4800" b="0">
                <a:latin typeface="+mj-lt"/>
              </a:rPr>
              <a:t>Thank You</a:t>
            </a:r>
            <a:endParaRPr lang="en-US" sz="4800" b="0">
              <a:latin typeface="+mj-lt"/>
            </a:endParaRPr>
          </a:p>
        </p:txBody>
      </p:sp>
    </p:spTree>
    <p:extLst>
      <p:ext uri="{BB962C8B-B14F-4D97-AF65-F5344CB8AC3E}">
        <p14:creationId xmlns:p14="http://schemas.microsoft.com/office/powerpoint/2010/main" val="3800220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hu-HU" dirty="0" err="1"/>
              <a:t>Housekeeping</a:t>
            </a:r>
            <a:endParaRPr lang="hu-HU" dirty="0"/>
          </a:p>
        </p:txBody>
      </p:sp>
      <p:sp>
        <p:nvSpPr>
          <p:cNvPr id="18" name="Content Placeholder 17"/>
          <p:cNvSpPr>
            <a:spLocks noGrp="1"/>
          </p:cNvSpPr>
          <p:nvPr>
            <p:ph sz="quarter" idx="13"/>
          </p:nvPr>
        </p:nvSpPr>
        <p:spPr/>
        <p:txBody>
          <a:bodyPr anchor="ctr"/>
          <a:lstStyle/>
          <a:p>
            <a:pPr marL="457200" lvl="1" indent="0">
              <a:buNone/>
            </a:pPr>
            <a:r>
              <a:rPr lang="en-GB" i="1" dirty="0"/>
              <a:t>Please be informed that the lectures </a:t>
            </a:r>
            <a:r>
              <a:rPr lang="hu-HU" i="1" dirty="0"/>
              <a:t>of </a:t>
            </a:r>
            <a:r>
              <a:rPr lang="hu-HU" i="1" dirty="0" err="1"/>
              <a:t>the</a:t>
            </a:r>
            <a:r>
              <a:rPr lang="en-GB" i="1" dirty="0"/>
              <a:t>course will be recorded by the Department of Economics and Business and shared via Moodle where you and all other participants of the course can watch it until the end of the semester. After that date the recording will be deleted. During the recording your image or voice might be recorded. The Department of Economics and Business publishes the recording of the lecture with no modifications.</a:t>
            </a:r>
          </a:p>
        </p:txBody>
      </p:sp>
      <p:sp>
        <p:nvSpPr>
          <p:cNvPr id="19" name="Text Placeholder 18"/>
          <p:cNvSpPr>
            <a:spLocks noGrp="1"/>
          </p:cNvSpPr>
          <p:nvPr>
            <p:ph type="body" sz="quarter" idx="14"/>
          </p:nvPr>
        </p:nvSpPr>
        <p:spPr/>
        <p:txBody>
          <a:bodyPr/>
          <a:lstStyle/>
          <a:p>
            <a:endParaRPr lang="hu-HU" dirty="0"/>
          </a:p>
        </p:txBody>
      </p:sp>
    </p:spTree>
    <p:extLst>
      <p:ext uri="{BB962C8B-B14F-4D97-AF65-F5344CB8AC3E}">
        <p14:creationId xmlns:p14="http://schemas.microsoft.com/office/powerpoint/2010/main" val="3497525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7AD638-0C8A-FC4D-BA18-065AB7BC8490}"/>
              </a:ext>
            </a:extLst>
          </p:cNvPr>
          <p:cNvSpPr>
            <a:spLocks noGrp="1"/>
          </p:cNvSpPr>
          <p:nvPr>
            <p:ph type="body" sz="quarter" idx="12"/>
          </p:nvPr>
        </p:nvSpPr>
        <p:spPr/>
        <p:txBody>
          <a:bodyPr/>
          <a:lstStyle/>
          <a:p>
            <a:r>
              <a:rPr lang="hu-HU" dirty="0" err="1"/>
              <a:t>About</a:t>
            </a:r>
            <a:r>
              <a:rPr lang="hu-HU" dirty="0"/>
              <a:t> </a:t>
            </a:r>
            <a:r>
              <a:rPr lang="hu-HU" dirty="0" err="1"/>
              <a:t>us</a:t>
            </a:r>
            <a:endParaRPr lang="hu-HU" dirty="0"/>
          </a:p>
        </p:txBody>
      </p:sp>
    </p:spTree>
    <p:extLst>
      <p:ext uri="{BB962C8B-B14F-4D97-AF65-F5344CB8AC3E}">
        <p14:creationId xmlns:p14="http://schemas.microsoft.com/office/powerpoint/2010/main" val="126036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ence Arato">
            <a:extLst>
              <a:ext uri="{FF2B5EF4-FFF2-40B4-BE49-F238E27FC236}">
                <a16:creationId xmlns:a16="http://schemas.microsoft.com/office/drawing/2014/main" id="{3521A012-A045-4C8A-BD7A-E5740EB96DCF}"/>
              </a:ext>
            </a:extLst>
          </p:cNvPr>
          <p:cNvPicPr>
            <a:picLocks noChangeAspect="1" noChangeArrowheads="1"/>
          </p:cNvPicPr>
          <p:nvPr/>
        </p:nvPicPr>
        <p:blipFill rotWithShape="1">
          <a:blip r:embed="rId2" cstate="print"/>
          <a:srcRect t="44" b="44"/>
          <a:stretch/>
        </p:blipFill>
        <p:spPr bwMode="auto">
          <a:xfrm>
            <a:off x="701240" y="230253"/>
            <a:ext cx="1502895" cy="1502895"/>
          </a:xfrm>
          <a:prstGeom prst="rect">
            <a:avLst/>
          </a:prstGeom>
          <a:ln>
            <a:noFill/>
          </a:ln>
          <a:effectLst>
            <a:outerShdw blurRad="292100" dist="139700" dir="2700000" algn="tl" rotWithShape="0">
              <a:srgbClr val="333333">
                <a:alpha val="65000"/>
              </a:srgbClr>
            </a:outerShdw>
          </a:effectLst>
        </p:spPr>
      </p:pic>
      <p:sp>
        <p:nvSpPr>
          <p:cNvPr id="9" name="Title 2">
            <a:extLst>
              <a:ext uri="{FF2B5EF4-FFF2-40B4-BE49-F238E27FC236}">
                <a16:creationId xmlns:a16="http://schemas.microsoft.com/office/drawing/2014/main" id="{AADAC039-F892-447E-9415-B68A24DA5948}"/>
              </a:ext>
            </a:extLst>
          </p:cNvPr>
          <p:cNvSpPr txBox="1">
            <a:spLocks/>
          </p:cNvSpPr>
          <p:nvPr/>
        </p:nvSpPr>
        <p:spPr>
          <a:xfrm>
            <a:off x="3117271" y="198974"/>
            <a:ext cx="7171787" cy="984700"/>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r>
              <a:rPr lang="hu-HU" sz="3200" dirty="0">
                <a:solidFill>
                  <a:schemeClr val="tx2"/>
                </a:solidFill>
              </a:rPr>
              <a:t>Bence ARATÓ</a:t>
            </a:r>
            <a:endParaRPr lang="hu-HU" sz="3200" b="0" dirty="0">
              <a:solidFill>
                <a:schemeClr val="tx2"/>
              </a:solidFill>
            </a:endParaRPr>
          </a:p>
        </p:txBody>
      </p:sp>
      <p:sp>
        <p:nvSpPr>
          <p:cNvPr id="10" name="Text Placeholder 3">
            <a:extLst>
              <a:ext uri="{FF2B5EF4-FFF2-40B4-BE49-F238E27FC236}">
                <a16:creationId xmlns:a16="http://schemas.microsoft.com/office/drawing/2014/main" id="{07426C92-BE2C-4B55-A610-C20A289F457A}"/>
              </a:ext>
            </a:extLst>
          </p:cNvPr>
          <p:cNvSpPr txBox="1">
            <a:spLocks/>
          </p:cNvSpPr>
          <p:nvPr/>
        </p:nvSpPr>
        <p:spPr>
          <a:xfrm>
            <a:off x="6014978" y="318595"/>
            <a:ext cx="5650960" cy="5076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hu-HU" sz="2000" b="1" dirty="0">
              <a:solidFill>
                <a:schemeClr val="tx1">
                  <a:lumMod val="65000"/>
                  <a:lumOff val="35000"/>
                </a:schemeClr>
              </a:solidFill>
            </a:endParaRPr>
          </a:p>
        </p:txBody>
      </p:sp>
      <p:sp>
        <p:nvSpPr>
          <p:cNvPr id="11" name="Text Placeholder 4">
            <a:extLst>
              <a:ext uri="{FF2B5EF4-FFF2-40B4-BE49-F238E27FC236}">
                <a16:creationId xmlns:a16="http://schemas.microsoft.com/office/drawing/2014/main" id="{1B4DF30A-B5BE-4A57-B630-E4DD8A79DFD7}"/>
              </a:ext>
            </a:extLst>
          </p:cNvPr>
          <p:cNvSpPr txBox="1">
            <a:spLocks/>
          </p:cNvSpPr>
          <p:nvPr/>
        </p:nvSpPr>
        <p:spPr>
          <a:xfrm>
            <a:off x="3310322" y="803719"/>
            <a:ext cx="7709614" cy="150289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000" b="0" dirty="0" err="1">
                <a:solidFill>
                  <a:schemeClr val="tx1">
                    <a:lumMod val="65000"/>
                    <a:lumOff val="35000"/>
                  </a:schemeClr>
                </a:solidFill>
              </a:rPr>
              <a:t>Managing</a:t>
            </a:r>
            <a:r>
              <a:rPr lang="hu-HU" sz="2000" b="0" dirty="0">
                <a:solidFill>
                  <a:schemeClr val="tx1">
                    <a:lumMod val="65000"/>
                    <a:lumOff val="35000"/>
                  </a:schemeClr>
                </a:solidFill>
              </a:rPr>
              <a:t> </a:t>
            </a:r>
            <a:r>
              <a:rPr lang="hu-HU" sz="2000" b="0" dirty="0" err="1">
                <a:solidFill>
                  <a:schemeClr val="tx1">
                    <a:lumMod val="65000"/>
                    <a:lumOff val="35000"/>
                  </a:schemeClr>
                </a:solidFill>
              </a:rPr>
              <a:t>director</a:t>
            </a:r>
            <a:r>
              <a:rPr lang="hu-HU" sz="2000" b="0" dirty="0">
                <a:solidFill>
                  <a:schemeClr val="tx1">
                    <a:lumMod val="65000"/>
                    <a:lumOff val="35000"/>
                  </a:schemeClr>
                </a:solidFill>
              </a:rPr>
              <a:t> @ BI Consulting</a:t>
            </a:r>
          </a:p>
          <a:p>
            <a:r>
              <a:rPr lang="hu-HU" sz="2000" b="0" dirty="0" err="1">
                <a:solidFill>
                  <a:schemeClr val="accent5">
                    <a:lumMod val="75000"/>
                  </a:schemeClr>
                </a:solidFill>
              </a:rPr>
              <a:t>Met</a:t>
            </a:r>
            <a:r>
              <a:rPr lang="hu-HU" sz="2000" b="0" dirty="0">
                <a:solidFill>
                  <a:schemeClr val="accent5">
                    <a:lumMod val="75000"/>
                  </a:schemeClr>
                </a:solidFill>
              </a:rPr>
              <a:t> </a:t>
            </a:r>
            <a:r>
              <a:rPr lang="hu-HU" sz="2000" b="0" dirty="0" err="1">
                <a:solidFill>
                  <a:schemeClr val="accent5">
                    <a:lumMod val="75000"/>
                  </a:schemeClr>
                </a:solidFill>
              </a:rPr>
              <a:t>with</a:t>
            </a:r>
            <a:r>
              <a:rPr lang="hu-HU" sz="2000" b="0" dirty="0">
                <a:solidFill>
                  <a:schemeClr val="accent5">
                    <a:lumMod val="75000"/>
                  </a:schemeClr>
                </a:solidFill>
              </a:rPr>
              <a:t> BI </a:t>
            </a:r>
            <a:r>
              <a:rPr lang="hu-HU" sz="2000" b="0" dirty="0" err="1">
                <a:solidFill>
                  <a:schemeClr val="accent5">
                    <a:lumMod val="75000"/>
                  </a:schemeClr>
                </a:solidFill>
              </a:rPr>
              <a:t>first</a:t>
            </a:r>
            <a:r>
              <a:rPr lang="hu-HU" sz="2000" b="0" dirty="0">
                <a:solidFill>
                  <a:schemeClr val="accent5">
                    <a:lumMod val="75000"/>
                  </a:schemeClr>
                </a:solidFill>
              </a:rPr>
              <a:t> </a:t>
            </a:r>
            <a:r>
              <a:rPr lang="hu-HU" sz="2000" b="0" dirty="0" err="1">
                <a:solidFill>
                  <a:schemeClr val="accent5">
                    <a:lumMod val="75000"/>
                  </a:schemeClr>
                </a:solidFill>
              </a:rPr>
              <a:t>in</a:t>
            </a:r>
            <a:r>
              <a:rPr lang="hu-HU" sz="2000" b="0" dirty="0">
                <a:solidFill>
                  <a:schemeClr val="accent5">
                    <a:lumMod val="75000"/>
                  </a:schemeClr>
                </a:solidFill>
              </a:rPr>
              <a:t> 1995 </a:t>
            </a:r>
            <a:r>
              <a:rPr lang="hu-HU" sz="2000" b="0" dirty="0" err="1">
                <a:solidFill>
                  <a:schemeClr val="accent5">
                    <a:lumMod val="75000"/>
                  </a:schemeClr>
                </a:solidFill>
              </a:rPr>
              <a:t>as</a:t>
            </a:r>
            <a:r>
              <a:rPr lang="hu-HU" sz="2000" b="0" dirty="0">
                <a:solidFill>
                  <a:schemeClr val="accent5">
                    <a:lumMod val="75000"/>
                  </a:schemeClr>
                </a:solidFill>
              </a:rPr>
              <a:t> a college </a:t>
            </a:r>
            <a:r>
              <a:rPr lang="hu-HU" sz="2000" b="0" dirty="0" err="1">
                <a:solidFill>
                  <a:schemeClr val="accent5">
                    <a:lumMod val="75000"/>
                  </a:schemeClr>
                </a:solidFill>
              </a:rPr>
              <a:t>student</a:t>
            </a:r>
            <a:endParaRPr lang="hu-HU" sz="2000" b="0" dirty="0">
              <a:solidFill>
                <a:schemeClr val="accent5">
                  <a:lumMod val="75000"/>
                </a:schemeClr>
              </a:solidFill>
            </a:endParaRPr>
          </a:p>
          <a:p>
            <a:r>
              <a:rPr lang="hu-HU" sz="2000" b="0" dirty="0" err="1">
                <a:solidFill>
                  <a:schemeClr val="accent5">
                    <a:lumMod val="75000"/>
                  </a:schemeClr>
                </a:solidFill>
              </a:rPr>
              <a:t>Founded</a:t>
            </a:r>
            <a:r>
              <a:rPr lang="hu-HU" sz="2000" b="0" dirty="0">
                <a:solidFill>
                  <a:schemeClr val="accent5">
                    <a:lumMod val="75000"/>
                  </a:schemeClr>
                </a:solidFill>
              </a:rPr>
              <a:t> 4 </a:t>
            </a:r>
            <a:r>
              <a:rPr lang="hu-HU" sz="2000" b="0" dirty="0" err="1">
                <a:solidFill>
                  <a:schemeClr val="accent5">
                    <a:lumMod val="75000"/>
                  </a:schemeClr>
                </a:solidFill>
              </a:rPr>
              <a:t>companies</a:t>
            </a:r>
            <a:r>
              <a:rPr lang="hu-HU" sz="2000" b="0" dirty="0">
                <a:solidFill>
                  <a:schemeClr val="accent5">
                    <a:lumMod val="75000"/>
                  </a:schemeClr>
                </a:solidFill>
              </a:rPr>
              <a:t> in </a:t>
            </a:r>
            <a:r>
              <a:rPr lang="hu-HU" sz="2000" b="0" dirty="0" err="1">
                <a:solidFill>
                  <a:schemeClr val="accent5">
                    <a:lumMod val="75000"/>
                  </a:schemeClr>
                </a:solidFill>
              </a:rPr>
              <a:t>the</a:t>
            </a:r>
            <a:r>
              <a:rPr lang="hu-HU" sz="2000" b="0" dirty="0">
                <a:solidFill>
                  <a:schemeClr val="accent5">
                    <a:lumMod val="75000"/>
                  </a:schemeClr>
                </a:solidFill>
              </a:rPr>
              <a:t> data/</a:t>
            </a:r>
            <a:r>
              <a:rPr lang="hu-HU" sz="2000" b="0" dirty="0" err="1">
                <a:solidFill>
                  <a:schemeClr val="accent5">
                    <a:lumMod val="75000"/>
                  </a:schemeClr>
                </a:solidFill>
              </a:rPr>
              <a:t>analytics</a:t>
            </a:r>
            <a:r>
              <a:rPr lang="hu-HU" sz="2000" b="0" dirty="0">
                <a:solidFill>
                  <a:schemeClr val="accent5">
                    <a:lumMod val="75000"/>
                  </a:schemeClr>
                </a:solidFill>
              </a:rPr>
              <a:t> </a:t>
            </a:r>
            <a:r>
              <a:rPr lang="hu-HU" sz="2000" b="0" dirty="0" err="1">
                <a:solidFill>
                  <a:schemeClr val="accent5">
                    <a:lumMod val="75000"/>
                  </a:schemeClr>
                </a:solidFill>
              </a:rPr>
              <a:t>field</a:t>
            </a:r>
            <a:endParaRPr lang="hu-HU" sz="2000" b="0" dirty="0">
              <a:solidFill>
                <a:schemeClr val="accent5">
                  <a:lumMod val="75000"/>
                </a:schemeClr>
              </a:solidFill>
            </a:endParaRPr>
          </a:p>
          <a:p>
            <a:r>
              <a:rPr lang="hu-HU" sz="2000" b="0" dirty="0" err="1">
                <a:solidFill>
                  <a:schemeClr val="accent5">
                    <a:lumMod val="75000"/>
                  </a:schemeClr>
                </a:solidFill>
              </a:rPr>
              <a:t>Organizer</a:t>
            </a:r>
            <a:r>
              <a:rPr lang="hu-HU" sz="2000" b="0" dirty="0">
                <a:solidFill>
                  <a:schemeClr val="accent5">
                    <a:lumMod val="75000"/>
                  </a:schemeClr>
                </a:solidFill>
              </a:rPr>
              <a:t> of </a:t>
            </a:r>
            <a:r>
              <a:rPr lang="hu-HU" sz="2000" b="0" dirty="0" err="1">
                <a:solidFill>
                  <a:schemeClr val="accent5">
                    <a:lumMod val="75000"/>
                  </a:schemeClr>
                </a:solidFill>
              </a:rPr>
              <a:t>the</a:t>
            </a:r>
            <a:r>
              <a:rPr lang="hu-HU" sz="2000" b="0" dirty="0">
                <a:solidFill>
                  <a:schemeClr val="accent5">
                    <a:lumMod val="75000"/>
                  </a:schemeClr>
                </a:solidFill>
              </a:rPr>
              <a:t> </a:t>
            </a:r>
            <a:r>
              <a:rPr lang="hu-HU" sz="2000" b="0" dirty="0" err="1">
                <a:solidFill>
                  <a:schemeClr val="accent5">
                    <a:lumMod val="75000"/>
                  </a:schemeClr>
                </a:solidFill>
              </a:rPr>
              <a:t>PyData</a:t>
            </a:r>
            <a:r>
              <a:rPr lang="hu-HU" sz="2000" b="0" dirty="0">
                <a:solidFill>
                  <a:schemeClr val="accent5">
                    <a:lumMod val="75000"/>
                  </a:schemeClr>
                </a:solidFill>
              </a:rPr>
              <a:t> Budapest </a:t>
            </a:r>
            <a:r>
              <a:rPr lang="hu-HU" sz="2000" b="0" dirty="0" err="1">
                <a:solidFill>
                  <a:schemeClr val="accent5">
                    <a:lumMod val="75000"/>
                  </a:schemeClr>
                </a:solidFill>
              </a:rPr>
              <a:t>meetup</a:t>
            </a:r>
            <a:endParaRPr lang="hu-HU" sz="2000" b="0" dirty="0">
              <a:solidFill>
                <a:schemeClr val="accent5">
                  <a:lumMod val="75000"/>
                </a:schemeClr>
              </a:solidFill>
            </a:endParaRPr>
          </a:p>
          <a:p>
            <a:r>
              <a:rPr lang="hu-HU" sz="2000" b="0" dirty="0">
                <a:solidFill>
                  <a:schemeClr val="accent5">
                    <a:lumMod val="75000"/>
                  </a:schemeClr>
                </a:solidFill>
              </a:rPr>
              <a:t>Email: </a:t>
            </a:r>
            <a:r>
              <a:rPr lang="hu-HU" sz="2000" b="1" dirty="0">
                <a:solidFill>
                  <a:schemeClr val="accent5">
                    <a:lumMod val="75000"/>
                  </a:schemeClr>
                </a:solidFill>
                <a:hlinkClick r:id="rId3"/>
              </a:rPr>
              <a:t>AratoB@ceu.edu</a:t>
            </a:r>
            <a:endParaRPr lang="hu-HU" sz="2000" b="1" dirty="0">
              <a:solidFill>
                <a:schemeClr val="accent5">
                  <a:lumMod val="75000"/>
                </a:schemeClr>
              </a:solidFill>
            </a:endParaRPr>
          </a:p>
          <a:p>
            <a:endParaRPr lang="hu-HU" sz="2000" b="0" dirty="0">
              <a:solidFill>
                <a:schemeClr val="accent5">
                  <a:lumMod val="75000"/>
                </a:schemeClr>
              </a:solidFill>
            </a:endParaRPr>
          </a:p>
          <a:p>
            <a:endParaRPr lang="hu-HU" sz="2000" b="0" dirty="0">
              <a:solidFill>
                <a:schemeClr val="accent5">
                  <a:lumMod val="75000"/>
                </a:schemeClr>
              </a:solidFill>
            </a:endParaRPr>
          </a:p>
        </p:txBody>
      </p:sp>
      <p:sp>
        <p:nvSpPr>
          <p:cNvPr id="12" name="Title 2">
            <a:extLst>
              <a:ext uri="{FF2B5EF4-FFF2-40B4-BE49-F238E27FC236}">
                <a16:creationId xmlns:a16="http://schemas.microsoft.com/office/drawing/2014/main" id="{464C4203-505D-4C3B-B51C-5559198DA0E9}"/>
              </a:ext>
            </a:extLst>
          </p:cNvPr>
          <p:cNvSpPr txBox="1">
            <a:spLocks/>
          </p:cNvSpPr>
          <p:nvPr/>
        </p:nvSpPr>
        <p:spPr>
          <a:xfrm>
            <a:off x="3117272" y="3585960"/>
            <a:ext cx="4723910" cy="984700"/>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r>
              <a:rPr lang="hu-HU" sz="3200" dirty="0">
                <a:solidFill>
                  <a:schemeClr val="tx2"/>
                </a:solidFill>
              </a:rPr>
              <a:t>Bence CZIBULYA</a:t>
            </a:r>
          </a:p>
        </p:txBody>
      </p:sp>
      <p:sp>
        <p:nvSpPr>
          <p:cNvPr id="13" name="Text Placeholder 3">
            <a:extLst>
              <a:ext uri="{FF2B5EF4-FFF2-40B4-BE49-F238E27FC236}">
                <a16:creationId xmlns:a16="http://schemas.microsoft.com/office/drawing/2014/main" id="{6D3766F5-DBB6-4CA6-ACFB-183735A6BC10}"/>
              </a:ext>
            </a:extLst>
          </p:cNvPr>
          <p:cNvSpPr txBox="1">
            <a:spLocks/>
          </p:cNvSpPr>
          <p:nvPr/>
        </p:nvSpPr>
        <p:spPr>
          <a:xfrm>
            <a:off x="6066261" y="2532803"/>
            <a:ext cx="5599677" cy="5076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hu-HU" sz="2000" b="1" dirty="0">
              <a:solidFill>
                <a:schemeClr val="tx1">
                  <a:lumMod val="65000"/>
                  <a:lumOff val="35000"/>
                </a:schemeClr>
              </a:solidFill>
            </a:endParaRPr>
          </a:p>
        </p:txBody>
      </p:sp>
      <p:sp>
        <p:nvSpPr>
          <p:cNvPr id="14" name="Text Placeholder 4">
            <a:extLst>
              <a:ext uri="{FF2B5EF4-FFF2-40B4-BE49-F238E27FC236}">
                <a16:creationId xmlns:a16="http://schemas.microsoft.com/office/drawing/2014/main" id="{192C88BE-725B-4329-B707-E213018BA2D0}"/>
              </a:ext>
            </a:extLst>
          </p:cNvPr>
          <p:cNvSpPr txBox="1">
            <a:spLocks/>
          </p:cNvSpPr>
          <p:nvPr/>
        </p:nvSpPr>
        <p:spPr>
          <a:xfrm>
            <a:off x="3310321" y="4344383"/>
            <a:ext cx="8964805" cy="168529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000" b="0" dirty="0">
                <a:solidFill>
                  <a:schemeClr val="tx1">
                    <a:lumMod val="65000"/>
                    <a:lumOff val="35000"/>
                  </a:schemeClr>
                </a:solidFill>
              </a:rPr>
              <a:t>BI </a:t>
            </a:r>
            <a:r>
              <a:rPr lang="hu-HU" sz="2000" b="0" dirty="0" err="1">
                <a:solidFill>
                  <a:schemeClr val="tx1">
                    <a:lumMod val="65000"/>
                    <a:lumOff val="35000"/>
                  </a:schemeClr>
                </a:solidFill>
              </a:rPr>
              <a:t>Consultant</a:t>
            </a:r>
            <a:r>
              <a:rPr lang="hu-HU" sz="2000" b="0" dirty="0">
                <a:solidFill>
                  <a:schemeClr val="tx1">
                    <a:lumMod val="65000"/>
                    <a:lumOff val="35000"/>
                  </a:schemeClr>
                </a:solidFill>
              </a:rPr>
              <a:t> and </a:t>
            </a:r>
            <a:r>
              <a:rPr lang="hu-HU" sz="2000" b="0" dirty="0" err="1">
                <a:solidFill>
                  <a:schemeClr val="tx1">
                    <a:lumMod val="65000"/>
                    <a:lumOff val="35000"/>
                  </a:schemeClr>
                </a:solidFill>
              </a:rPr>
              <a:t>developer</a:t>
            </a:r>
            <a:r>
              <a:rPr lang="hu-HU" sz="2000" b="0" dirty="0">
                <a:solidFill>
                  <a:schemeClr val="tx1">
                    <a:lumMod val="65000"/>
                    <a:lumOff val="35000"/>
                  </a:schemeClr>
                </a:solidFill>
              </a:rPr>
              <a:t> @ BI Consulting</a:t>
            </a:r>
          </a:p>
          <a:p>
            <a:r>
              <a:rPr lang="hu-HU" sz="2000" b="0" dirty="0">
                <a:solidFill>
                  <a:schemeClr val="accent5">
                    <a:lumMod val="75000"/>
                  </a:schemeClr>
                </a:solidFill>
              </a:rPr>
              <a:t>Has a </a:t>
            </a:r>
            <a:r>
              <a:rPr lang="hu-HU" sz="2000" b="0" dirty="0" err="1">
                <a:solidFill>
                  <a:schemeClr val="accent5">
                    <a:lumMod val="75000"/>
                  </a:schemeClr>
                </a:solidFill>
              </a:rPr>
              <a:t>degree</a:t>
            </a:r>
            <a:r>
              <a:rPr lang="hu-HU" sz="2000" b="0" dirty="0">
                <a:solidFill>
                  <a:schemeClr val="accent5">
                    <a:lumMod val="75000"/>
                  </a:schemeClr>
                </a:solidFill>
              </a:rPr>
              <a:t> in Software</a:t>
            </a:r>
            <a:r>
              <a:rPr lang="en-GB" sz="2000" b="0" dirty="0">
                <a:solidFill>
                  <a:schemeClr val="accent5">
                    <a:lumMod val="75000"/>
                  </a:schemeClr>
                </a:solidFill>
              </a:rPr>
              <a:t> Engineering</a:t>
            </a:r>
            <a:endParaRPr lang="hu-HU" sz="2000" b="0" dirty="0">
              <a:solidFill>
                <a:schemeClr val="accent5">
                  <a:lumMod val="75000"/>
                </a:schemeClr>
              </a:solidFill>
            </a:endParaRPr>
          </a:p>
          <a:p>
            <a:r>
              <a:rPr lang="hu-HU" sz="2000" b="0" dirty="0">
                <a:solidFill>
                  <a:schemeClr val="accent5">
                    <a:lumMod val="75000"/>
                  </a:schemeClr>
                </a:solidFill>
              </a:rPr>
              <a:t>Python </a:t>
            </a:r>
            <a:r>
              <a:rPr lang="en-GB" sz="2000" b="0" dirty="0">
                <a:solidFill>
                  <a:schemeClr val="accent5">
                    <a:lumMod val="75000"/>
                  </a:schemeClr>
                </a:solidFill>
              </a:rPr>
              <a:t>enthusiast</a:t>
            </a:r>
          </a:p>
          <a:p>
            <a:r>
              <a:rPr lang="hu-HU" sz="2000" b="0" dirty="0">
                <a:solidFill>
                  <a:schemeClr val="accent5">
                    <a:lumMod val="75000"/>
                  </a:schemeClr>
                </a:solidFill>
              </a:rPr>
              <a:t>Email: </a:t>
            </a:r>
            <a:r>
              <a:rPr lang="en-GB" sz="1800" b="1" i="0" dirty="0">
                <a:solidFill>
                  <a:srgbClr val="1155CC"/>
                </a:solidFill>
                <a:effectLst/>
                <a:hlinkClick r:id="rId4"/>
              </a:rPr>
              <a:t>CzibulyaB@ceu.edu</a:t>
            </a:r>
            <a:endParaRPr lang="hu-HU" sz="1800" b="1" dirty="0">
              <a:solidFill>
                <a:schemeClr val="accent5">
                  <a:lumMod val="75000"/>
                </a:schemeClr>
              </a:solidFill>
            </a:endParaRPr>
          </a:p>
          <a:p>
            <a:endParaRPr lang="hu-HU" sz="2000" b="0" dirty="0">
              <a:solidFill>
                <a:schemeClr val="accent5">
                  <a:lumMod val="75000"/>
                </a:schemeClr>
              </a:solidFill>
            </a:endParaRPr>
          </a:p>
        </p:txBody>
      </p:sp>
      <p:sp>
        <p:nvSpPr>
          <p:cNvPr id="18" name="Text Placeholder 3">
            <a:extLst>
              <a:ext uri="{FF2B5EF4-FFF2-40B4-BE49-F238E27FC236}">
                <a16:creationId xmlns:a16="http://schemas.microsoft.com/office/drawing/2014/main" id="{76E7C207-23DC-46D9-A46A-E2D99FA1F145}"/>
              </a:ext>
            </a:extLst>
          </p:cNvPr>
          <p:cNvSpPr txBox="1">
            <a:spLocks/>
          </p:cNvSpPr>
          <p:nvPr/>
        </p:nvSpPr>
        <p:spPr>
          <a:xfrm>
            <a:off x="6939280" y="4913985"/>
            <a:ext cx="5252720" cy="5076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hu-HU" sz="2400" b="1" dirty="0">
              <a:solidFill>
                <a:schemeClr val="tx1">
                  <a:lumMod val="65000"/>
                  <a:lumOff val="35000"/>
                </a:schemeClr>
              </a:solidFill>
            </a:endParaRPr>
          </a:p>
        </p:txBody>
      </p:sp>
      <p:sp>
        <p:nvSpPr>
          <p:cNvPr id="22" name="Text Placeholder 3">
            <a:extLst>
              <a:ext uri="{FF2B5EF4-FFF2-40B4-BE49-F238E27FC236}">
                <a16:creationId xmlns:a16="http://schemas.microsoft.com/office/drawing/2014/main" id="{C624F88D-CE9B-447D-819F-0ED3A1866D2A}"/>
              </a:ext>
            </a:extLst>
          </p:cNvPr>
          <p:cNvSpPr txBox="1">
            <a:spLocks/>
          </p:cNvSpPr>
          <p:nvPr/>
        </p:nvSpPr>
        <p:spPr>
          <a:xfrm>
            <a:off x="6541041" y="5042402"/>
            <a:ext cx="5424293" cy="5076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hu-HU" sz="2000" b="1" dirty="0">
              <a:solidFill>
                <a:schemeClr val="tx1">
                  <a:lumMod val="65000"/>
                  <a:lumOff val="35000"/>
                </a:schemeClr>
              </a:solidFill>
            </a:endParaRPr>
          </a:p>
        </p:txBody>
      </p:sp>
      <p:pic>
        <p:nvPicPr>
          <p:cNvPr id="3" name="Picture 2" descr="A person in a suit and tie&#10;&#10;Description automatically generated with medium confidence">
            <a:extLst>
              <a:ext uri="{FF2B5EF4-FFF2-40B4-BE49-F238E27FC236}">
                <a16:creationId xmlns:a16="http://schemas.microsoft.com/office/drawing/2014/main" id="{C0C445D6-43D8-5235-AD9D-3685D75265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240" y="3555513"/>
            <a:ext cx="1577740" cy="1577740"/>
          </a:xfrm>
          <a:prstGeom prst="rect">
            <a:avLst/>
          </a:prstGeom>
        </p:spPr>
      </p:pic>
    </p:spTree>
    <p:extLst>
      <p:ext uri="{BB962C8B-B14F-4D97-AF65-F5344CB8AC3E}">
        <p14:creationId xmlns:p14="http://schemas.microsoft.com/office/powerpoint/2010/main" val="2669343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7AD638-0C8A-FC4D-BA18-065AB7BC8490}"/>
              </a:ext>
            </a:extLst>
          </p:cNvPr>
          <p:cNvSpPr>
            <a:spLocks noGrp="1"/>
          </p:cNvSpPr>
          <p:nvPr>
            <p:ph type="body" sz="quarter" idx="12"/>
          </p:nvPr>
        </p:nvSpPr>
        <p:spPr/>
        <p:txBody>
          <a:bodyPr/>
          <a:lstStyle/>
          <a:p>
            <a:r>
              <a:rPr lang="hu-HU" dirty="0" err="1"/>
              <a:t>About</a:t>
            </a:r>
            <a:r>
              <a:rPr lang="hu-HU" dirty="0"/>
              <a:t> </a:t>
            </a:r>
            <a:r>
              <a:rPr lang="hu-HU" dirty="0" err="1"/>
              <a:t>the</a:t>
            </a:r>
            <a:r>
              <a:rPr lang="hu-HU" dirty="0"/>
              <a:t> </a:t>
            </a:r>
            <a:r>
              <a:rPr lang="hu-HU" dirty="0" err="1"/>
              <a:t>course</a:t>
            </a:r>
            <a:endParaRPr lang="hu-HU" dirty="0"/>
          </a:p>
        </p:txBody>
      </p:sp>
    </p:spTree>
    <p:extLst>
      <p:ext uri="{BB962C8B-B14F-4D97-AF65-F5344CB8AC3E}">
        <p14:creationId xmlns:p14="http://schemas.microsoft.com/office/powerpoint/2010/main" val="1633370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About</a:t>
            </a:r>
            <a:r>
              <a:rPr lang="hu-HU" dirty="0"/>
              <a:t> </a:t>
            </a:r>
            <a:r>
              <a:rPr lang="hu-HU" dirty="0" err="1"/>
              <a:t>the</a:t>
            </a:r>
            <a:r>
              <a:rPr lang="hu-HU" dirty="0"/>
              <a:t> </a:t>
            </a:r>
            <a:r>
              <a:rPr lang="hu-HU" dirty="0" err="1"/>
              <a:t>course</a:t>
            </a:r>
            <a:endParaRPr lang="en-US" dirty="0"/>
          </a:p>
        </p:txBody>
      </p:sp>
      <p:sp>
        <p:nvSpPr>
          <p:cNvPr id="3" name="Content Placeholder 2"/>
          <p:cNvSpPr>
            <a:spLocks noGrp="1"/>
          </p:cNvSpPr>
          <p:nvPr>
            <p:ph sz="quarter" idx="13"/>
          </p:nvPr>
        </p:nvSpPr>
        <p:spPr/>
        <p:txBody>
          <a:bodyPr>
            <a:normAutofit/>
          </a:bodyPr>
          <a:lstStyle/>
          <a:p>
            <a:r>
              <a:rPr lang="en-US" dirty="0"/>
              <a:t>Goal</a:t>
            </a:r>
            <a:endParaRPr lang="hu-HU" dirty="0"/>
          </a:p>
          <a:p>
            <a:pPr lvl="1"/>
            <a:r>
              <a:rPr lang="hu-HU" dirty="0"/>
              <a:t>P</a:t>
            </a:r>
            <a:r>
              <a:rPr lang="en-US" dirty="0" err="1"/>
              <a:t>rovide</a:t>
            </a:r>
            <a:r>
              <a:rPr lang="en-US" dirty="0"/>
              <a:t> a</a:t>
            </a:r>
            <a:r>
              <a:rPr lang="hu-HU" dirty="0"/>
              <a:t>n </a:t>
            </a:r>
            <a:r>
              <a:rPr lang="hu-HU" dirty="0" err="1"/>
              <a:t>overview</a:t>
            </a:r>
            <a:r>
              <a:rPr lang="hu-HU" dirty="0"/>
              <a:t> of </a:t>
            </a:r>
            <a:r>
              <a:rPr lang="hu-HU" dirty="0" err="1"/>
              <a:t>the</a:t>
            </a:r>
            <a:r>
              <a:rPr lang="hu-HU" dirty="0"/>
              <a:t> Python data </a:t>
            </a:r>
            <a:r>
              <a:rPr lang="hu-HU" dirty="0" err="1"/>
              <a:t>visualization</a:t>
            </a:r>
            <a:r>
              <a:rPr lang="hu-HU" dirty="0"/>
              <a:t> </a:t>
            </a:r>
            <a:r>
              <a:rPr lang="hu-HU" dirty="0" err="1"/>
              <a:t>landscape</a:t>
            </a:r>
            <a:endParaRPr lang="hu-HU" dirty="0"/>
          </a:p>
          <a:p>
            <a:pPr lvl="1"/>
            <a:r>
              <a:rPr lang="hu-HU" dirty="0" err="1"/>
              <a:t>Provide</a:t>
            </a:r>
            <a:r>
              <a:rPr lang="hu-HU" dirty="0"/>
              <a:t>  </a:t>
            </a:r>
            <a:r>
              <a:rPr lang="hu-HU" dirty="0" err="1"/>
              <a:t>hands-on</a:t>
            </a:r>
            <a:r>
              <a:rPr lang="en-US" dirty="0"/>
              <a:t> introduction to </a:t>
            </a:r>
            <a:r>
              <a:rPr lang="hu-HU" dirty="0" err="1"/>
              <a:t>Plotly</a:t>
            </a:r>
            <a:r>
              <a:rPr lang="en-US" dirty="0"/>
              <a:t>, a leading</a:t>
            </a:r>
            <a:r>
              <a:rPr lang="hu-HU" dirty="0"/>
              <a:t> Python </a:t>
            </a:r>
            <a:r>
              <a:rPr lang="hu-HU" dirty="0" err="1"/>
              <a:t>dataviz</a:t>
            </a:r>
            <a:r>
              <a:rPr lang="hu-HU" dirty="0"/>
              <a:t> </a:t>
            </a:r>
            <a:r>
              <a:rPr lang="hu-HU" dirty="0" err="1"/>
              <a:t>package</a:t>
            </a:r>
            <a:r>
              <a:rPr lang="hu-HU" dirty="0"/>
              <a:t> </a:t>
            </a:r>
            <a:r>
              <a:rPr lang="hu-HU" dirty="0" err="1"/>
              <a:t>using</a:t>
            </a:r>
            <a:r>
              <a:rPr lang="hu-HU" dirty="0"/>
              <a:t> </a:t>
            </a:r>
            <a:r>
              <a:rPr lang="hu-HU" dirty="0" err="1"/>
              <a:t>JupyterLab</a:t>
            </a:r>
            <a:endParaRPr lang="hu-HU" dirty="0"/>
          </a:p>
          <a:p>
            <a:r>
              <a:rPr lang="hu-HU" dirty="0"/>
              <a:t>Schedule</a:t>
            </a:r>
          </a:p>
          <a:p>
            <a:pPr lvl="1"/>
            <a:r>
              <a:rPr lang="en-US" dirty="0"/>
              <a:t>Course is </a:t>
            </a:r>
            <a:r>
              <a:rPr lang="hu-HU" dirty="0"/>
              <a:t>1</a:t>
            </a:r>
            <a:r>
              <a:rPr lang="en-US" dirty="0"/>
              <a:t> credit</a:t>
            </a:r>
            <a:r>
              <a:rPr lang="hu-HU" dirty="0"/>
              <a:t>, 2</a:t>
            </a:r>
            <a:r>
              <a:rPr lang="en-US" dirty="0"/>
              <a:t> sessions</a:t>
            </a:r>
            <a:r>
              <a:rPr lang="hu-HU" dirty="0"/>
              <a:t> of 3x100 </a:t>
            </a:r>
            <a:r>
              <a:rPr lang="hu-HU" dirty="0" err="1"/>
              <a:t>minutes</a:t>
            </a:r>
            <a:endParaRPr lang="hu-HU" dirty="0"/>
          </a:p>
          <a:p>
            <a:pPr lvl="1"/>
            <a:r>
              <a:rPr lang="hu-HU" dirty="0"/>
              <a:t>November 2 (</a:t>
            </a:r>
            <a:r>
              <a:rPr lang="hu-HU" dirty="0" err="1"/>
              <a:t>Thursday</a:t>
            </a:r>
            <a:r>
              <a:rPr lang="hu-HU" dirty="0"/>
              <a:t>) and November 8 (</a:t>
            </a:r>
            <a:r>
              <a:rPr lang="hu-HU" dirty="0" err="1"/>
              <a:t>Wednesday</a:t>
            </a:r>
            <a:r>
              <a:rPr lang="hu-HU" dirty="0"/>
              <a:t>)</a:t>
            </a:r>
          </a:p>
          <a:p>
            <a:pPr lvl="2"/>
            <a:r>
              <a:rPr lang="hu-HU" dirty="0"/>
              <a:t>13:30-15:10</a:t>
            </a:r>
          </a:p>
          <a:p>
            <a:pPr lvl="2"/>
            <a:r>
              <a:rPr lang="hu-HU" dirty="0"/>
              <a:t>15:40-17:20</a:t>
            </a:r>
          </a:p>
          <a:p>
            <a:pPr lvl="2"/>
            <a:r>
              <a:rPr lang="hu-HU" dirty="0"/>
              <a:t>17:40-19:20</a:t>
            </a:r>
          </a:p>
          <a:p>
            <a:endParaRPr lang="en-US" dirty="0"/>
          </a:p>
          <a:p>
            <a:endParaRPr lang="en-US" dirty="0"/>
          </a:p>
        </p:txBody>
      </p:sp>
      <p:sp>
        <p:nvSpPr>
          <p:cNvPr id="6" name="Text Placeholder 5">
            <a:extLst>
              <a:ext uri="{FF2B5EF4-FFF2-40B4-BE49-F238E27FC236}">
                <a16:creationId xmlns:a16="http://schemas.microsoft.com/office/drawing/2014/main" id="{73DE6907-6CBC-472C-B45F-C74959BFAF7A}"/>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121797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Grading</a:t>
            </a:r>
            <a:endParaRPr lang="en-US" dirty="0"/>
          </a:p>
        </p:txBody>
      </p:sp>
      <p:sp>
        <p:nvSpPr>
          <p:cNvPr id="3" name="Content Placeholder 2"/>
          <p:cNvSpPr>
            <a:spLocks noGrp="1"/>
          </p:cNvSpPr>
          <p:nvPr>
            <p:ph sz="quarter" idx="13"/>
          </p:nvPr>
        </p:nvSpPr>
        <p:spPr>
          <a:xfrm>
            <a:off x="702837" y="795226"/>
            <a:ext cx="11127719" cy="5275373"/>
          </a:xfrm>
        </p:spPr>
        <p:txBody>
          <a:bodyPr>
            <a:normAutofit/>
          </a:bodyPr>
          <a:lstStyle/>
          <a:p>
            <a:r>
              <a:rPr lang="hu-HU" dirty="0" err="1"/>
              <a:t>After</a:t>
            </a:r>
            <a:r>
              <a:rPr lang="hu-HU" dirty="0"/>
              <a:t> the last session, every </a:t>
            </a:r>
            <a:r>
              <a:rPr lang="hu-HU" dirty="0" err="1"/>
              <a:t>student</a:t>
            </a:r>
            <a:r>
              <a:rPr lang="hu-HU" dirty="0"/>
              <a:t> </a:t>
            </a:r>
            <a:r>
              <a:rPr lang="hu-HU" dirty="0" err="1"/>
              <a:t>will</a:t>
            </a:r>
            <a:r>
              <a:rPr lang="hu-HU" dirty="0"/>
              <a:t> </a:t>
            </a:r>
            <a:r>
              <a:rPr lang="hu-HU" dirty="0" err="1"/>
              <a:t>create</a:t>
            </a:r>
            <a:r>
              <a:rPr lang="hu-HU" dirty="0"/>
              <a:t> a data </a:t>
            </a:r>
            <a:r>
              <a:rPr lang="hu-HU" dirty="0" err="1"/>
              <a:t>visualization</a:t>
            </a:r>
            <a:r>
              <a:rPr lang="hu-HU" dirty="0"/>
              <a:t> project in Python</a:t>
            </a:r>
          </a:p>
          <a:p>
            <a:r>
              <a:rPr lang="hu-HU" dirty="0"/>
              <a:t>The project </a:t>
            </a:r>
            <a:r>
              <a:rPr lang="hu-HU" dirty="0" err="1"/>
              <a:t>consists</a:t>
            </a:r>
            <a:r>
              <a:rPr lang="hu-HU" dirty="0"/>
              <a:t> of a </a:t>
            </a:r>
            <a:r>
              <a:rPr lang="hu-HU" dirty="0" err="1"/>
              <a:t>JupyterLab</a:t>
            </a:r>
            <a:r>
              <a:rPr lang="hu-HU" dirty="0"/>
              <a:t> notebook</a:t>
            </a:r>
          </a:p>
          <a:p>
            <a:pPr lvl="1"/>
            <a:r>
              <a:rPr lang="hu-HU" dirty="0" err="1"/>
              <a:t>Code</a:t>
            </a:r>
            <a:r>
              <a:rPr lang="hu-HU" dirty="0"/>
              <a:t>, </a:t>
            </a:r>
            <a:r>
              <a:rPr lang="hu-HU" dirty="0" err="1"/>
              <a:t>charts</a:t>
            </a:r>
            <a:r>
              <a:rPr lang="hu-HU" dirty="0"/>
              <a:t> and </a:t>
            </a:r>
            <a:r>
              <a:rPr lang="hu-HU" dirty="0" err="1"/>
              <a:t>documentation</a:t>
            </a:r>
            <a:r>
              <a:rPr lang="hu-HU" dirty="0"/>
              <a:t> in </a:t>
            </a:r>
            <a:r>
              <a:rPr lang="hu-HU" dirty="0" err="1"/>
              <a:t>one</a:t>
            </a:r>
            <a:r>
              <a:rPr lang="hu-HU" dirty="0"/>
              <a:t> </a:t>
            </a:r>
            <a:r>
              <a:rPr lang="hu-HU" dirty="0" err="1"/>
              <a:t>place</a:t>
            </a:r>
            <a:endParaRPr lang="hu-HU" dirty="0"/>
          </a:p>
          <a:p>
            <a:pPr lvl="1"/>
            <a:r>
              <a:rPr lang="hu-HU" dirty="0" err="1"/>
              <a:t>Naming</a:t>
            </a:r>
            <a:r>
              <a:rPr lang="hu-HU" dirty="0"/>
              <a:t> and </a:t>
            </a:r>
            <a:r>
              <a:rPr lang="hu-HU" dirty="0" err="1"/>
              <a:t>sharing</a:t>
            </a:r>
            <a:r>
              <a:rPr lang="hu-HU" dirty="0"/>
              <a:t> </a:t>
            </a:r>
            <a:r>
              <a:rPr lang="hu-HU" dirty="0" err="1"/>
              <a:t>instructions</a:t>
            </a:r>
            <a:r>
              <a:rPr lang="hu-HU" dirty="0"/>
              <a:t> </a:t>
            </a:r>
            <a:r>
              <a:rPr lang="hu-HU" dirty="0" err="1"/>
              <a:t>will</a:t>
            </a:r>
            <a:r>
              <a:rPr lang="hu-HU" dirty="0"/>
              <a:t> be </a:t>
            </a:r>
            <a:r>
              <a:rPr lang="hu-HU" dirty="0" err="1"/>
              <a:t>provided</a:t>
            </a:r>
            <a:r>
              <a:rPr lang="hu-HU" dirty="0"/>
              <a:t> in Session 2</a:t>
            </a:r>
          </a:p>
          <a:p>
            <a:r>
              <a:rPr lang="hu-HU" dirty="0"/>
              <a:t>The </a:t>
            </a:r>
            <a:r>
              <a:rPr lang="hu-HU" dirty="0" err="1"/>
              <a:t>tasks</a:t>
            </a:r>
            <a:r>
              <a:rPr lang="hu-HU" dirty="0"/>
              <a:t> </a:t>
            </a:r>
            <a:r>
              <a:rPr lang="hu-HU" dirty="0" err="1"/>
              <a:t>typically</a:t>
            </a:r>
            <a:r>
              <a:rPr lang="hu-HU" dirty="0"/>
              <a:t> </a:t>
            </a:r>
            <a:r>
              <a:rPr lang="hu-HU" dirty="0" err="1"/>
              <a:t>include</a:t>
            </a:r>
            <a:endParaRPr lang="hu-HU" dirty="0"/>
          </a:p>
          <a:p>
            <a:pPr lvl="1"/>
            <a:r>
              <a:rPr lang="hu-HU" dirty="0" err="1"/>
              <a:t>Selecting</a:t>
            </a:r>
            <a:r>
              <a:rPr lang="hu-HU" dirty="0"/>
              <a:t> a dataset</a:t>
            </a:r>
          </a:p>
          <a:p>
            <a:pPr lvl="1"/>
            <a:r>
              <a:rPr lang="hu-HU" dirty="0" err="1"/>
              <a:t>Loading</a:t>
            </a:r>
            <a:r>
              <a:rPr lang="hu-HU" dirty="0"/>
              <a:t>, </a:t>
            </a:r>
            <a:r>
              <a:rPr lang="hu-HU" dirty="0" err="1"/>
              <a:t>cleaning</a:t>
            </a:r>
            <a:r>
              <a:rPr lang="hu-HU" dirty="0"/>
              <a:t> and </a:t>
            </a:r>
            <a:r>
              <a:rPr lang="hu-HU" dirty="0" err="1"/>
              <a:t>transforming</a:t>
            </a:r>
            <a:r>
              <a:rPr lang="hu-HU" dirty="0"/>
              <a:t> data </a:t>
            </a:r>
            <a:r>
              <a:rPr lang="hu-HU" dirty="0" err="1"/>
              <a:t>as</a:t>
            </a:r>
            <a:r>
              <a:rPr lang="hu-HU" dirty="0"/>
              <a:t> </a:t>
            </a:r>
            <a:r>
              <a:rPr lang="hu-HU" dirty="0" err="1"/>
              <a:t>needed</a:t>
            </a:r>
            <a:endParaRPr lang="hu-HU" dirty="0"/>
          </a:p>
          <a:p>
            <a:pPr lvl="1"/>
            <a:r>
              <a:rPr lang="hu-HU" dirty="0" err="1"/>
              <a:t>Creating</a:t>
            </a:r>
            <a:r>
              <a:rPr lang="hu-HU" dirty="0"/>
              <a:t> a </a:t>
            </a:r>
            <a:r>
              <a:rPr lang="hu-HU" dirty="0" err="1"/>
              <a:t>few</a:t>
            </a:r>
            <a:r>
              <a:rPr lang="hu-HU" dirty="0"/>
              <a:t> </a:t>
            </a:r>
            <a:r>
              <a:rPr lang="hu-HU" dirty="0" err="1"/>
              <a:t>chart</a:t>
            </a:r>
            <a:r>
              <a:rPr lang="hu-HU" dirty="0"/>
              <a:t> </a:t>
            </a:r>
            <a:r>
              <a:rPr lang="hu-HU" dirty="0" err="1"/>
              <a:t>types</a:t>
            </a:r>
            <a:r>
              <a:rPr lang="hu-HU" dirty="0"/>
              <a:t> and </a:t>
            </a:r>
            <a:r>
              <a:rPr lang="hu-HU" dirty="0" err="1"/>
              <a:t>combining</a:t>
            </a:r>
            <a:r>
              <a:rPr lang="hu-HU" dirty="0"/>
              <a:t> </a:t>
            </a:r>
            <a:r>
              <a:rPr lang="hu-HU" dirty="0" err="1"/>
              <a:t>them</a:t>
            </a:r>
            <a:r>
              <a:rPr lang="hu-HU" dirty="0"/>
              <a:t> </a:t>
            </a:r>
            <a:r>
              <a:rPr lang="hu-HU" dirty="0" err="1"/>
              <a:t>into</a:t>
            </a:r>
            <a:r>
              <a:rPr lang="hu-HU" dirty="0"/>
              <a:t> a dashboard</a:t>
            </a:r>
          </a:p>
          <a:p>
            <a:pPr lvl="1"/>
            <a:r>
              <a:rPr lang="hu-HU" dirty="0" err="1"/>
              <a:t>Applying</a:t>
            </a:r>
            <a:r>
              <a:rPr lang="hu-HU" dirty="0"/>
              <a:t> data </a:t>
            </a:r>
            <a:r>
              <a:rPr lang="hu-HU" dirty="0" err="1"/>
              <a:t>visualization</a:t>
            </a:r>
            <a:r>
              <a:rPr lang="hu-HU" dirty="0"/>
              <a:t> </a:t>
            </a:r>
            <a:r>
              <a:rPr lang="hu-HU" dirty="0" err="1"/>
              <a:t>best</a:t>
            </a:r>
            <a:r>
              <a:rPr lang="hu-HU" dirty="0"/>
              <a:t> </a:t>
            </a:r>
            <a:r>
              <a:rPr lang="hu-HU" dirty="0" err="1"/>
              <a:t>practices</a:t>
            </a:r>
            <a:r>
              <a:rPr lang="hu-HU" dirty="0"/>
              <a:t> (</a:t>
            </a:r>
            <a:r>
              <a:rPr lang="hu-HU" dirty="0" err="1"/>
              <a:t>layout</a:t>
            </a:r>
            <a:r>
              <a:rPr lang="hu-HU" dirty="0"/>
              <a:t>, </a:t>
            </a:r>
            <a:r>
              <a:rPr lang="hu-HU" dirty="0" err="1"/>
              <a:t>formatting</a:t>
            </a:r>
            <a:r>
              <a:rPr lang="hu-HU" dirty="0"/>
              <a:t>, </a:t>
            </a:r>
            <a:r>
              <a:rPr lang="hu-HU" dirty="0" err="1"/>
              <a:t>labeling</a:t>
            </a:r>
            <a:r>
              <a:rPr lang="hu-HU" dirty="0"/>
              <a:t> etc.)</a:t>
            </a:r>
          </a:p>
          <a:p>
            <a:pPr marL="0" indent="0">
              <a:buNone/>
            </a:pPr>
            <a:endParaRPr lang="en-US" dirty="0"/>
          </a:p>
        </p:txBody>
      </p:sp>
      <p:sp>
        <p:nvSpPr>
          <p:cNvPr id="4" name="Text Placeholder 3">
            <a:extLst>
              <a:ext uri="{FF2B5EF4-FFF2-40B4-BE49-F238E27FC236}">
                <a16:creationId xmlns:a16="http://schemas.microsoft.com/office/drawing/2014/main" id="{DAF85295-918E-4E07-A829-645BE36220AC}"/>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129310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7AD638-0C8A-FC4D-BA18-065AB7BC8490}"/>
              </a:ext>
            </a:extLst>
          </p:cNvPr>
          <p:cNvSpPr>
            <a:spLocks noGrp="1"/>
          </p:cNvSpPr>
          <p:nvPr>
            <p:ph type="body" sz="quarter" idx="12"/>
          </p:nvPr>
        </p:nvSpPr>
        <p:spPr/>
        <p:txBody>
          <a:bodyPr/>
          <a:lstStyle/>
          <a:p>
            <a:r>
              <a:rPr lang="hu-HU" dirty="0" err="1"/>
              <a:t>About</a:t>
            </a:r>
            <a:r>
              <a:rPr lang="hu-HU" dirty="0"/>
              <a:t> </a:t>
            </a:r>
            <a:r>
              <a:rPr lang="hu-HU" dirty="0" err="1"/>
              <a:t>the</a:t>
            </a:r>
            <a:r>
              <a:rPr lang="hu-HU" dirty="0"/>
              <a:t> </a:t>
            </a:r>
            <a:r>
              <a:rPr lang="hu-HU" dirty="0" err="1"/>
              <a:t>class</a:t>
            </a:r>
            <a:endParaRPr lang="hu-HU" dirty="0"/>
          </a:p>
        </p:txBody>
      </p:sp>
    </p:spTree>
    <p:extLst>
      <p:ext uri="{BB962C8B-B14F-4D97-AF65-F5344CB8AC3E}">
        <p14:creationId xmlns:p14="http://schemas.microsoft.com/office/powerpoint/2010/main" val="1700902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5361C3-303B-6F70-8AF5-B1E88228FA26}"/>
              </a:ext>
            </a:extLst>
          </p:cNvPr>
          <p:cNvSpPr>
            <a:spLocks noGrp="1"/>
          </p:cNvSpPr>
          <p:nvPr>
            <p:ph type="title"/>
          </p:nvPr>
        </p:nvSpPr>
        <p:spPr/>
        <p:txBody>
          <a:bodyPr/>
          <a:lstStyle/>
          <a:p>
            <a:r>
              <a:rPr lang="hu-HU" dirty="0" err="1"/>
              <a:t>About</a:t>
            </a:r>
            <a:r>
              <a:rPr lang="hu-HU" dirty="0"/>
              <a:t> </a:t>
            </a:r>
            <a:r>
              <a:rPr lang="hu-HU" dirty="0" err="1"/>
              <a:t>the</a:t>
            </a:r>
            <a:r>
              <a:rPr lang="hu-HU" dirty="0"/>
              <a:t> </a:t>
            </a:r>
            <a:r>
              <a:rPr lang="hu-HU" dirty="0" err="1"/>
              <a:t>class</a:t>
            </a:r>
            <a:endParaRPr lang="hu-HU" dirty="0"/>
          </a:p>
        </p:txBody>
      </p:sp>
      <p:sp>
        <p:nvSpPr>
          <p:cNvPr id="5" name="Text Placeholder 4">
            <a:extLst>
              <a:ext uri="{FF2B5EF4-FFF2-40B4-BE49-F238E27FC236}">
                <a16:creationId xmlns:a16="http://schemas.microsoft.com/office/drawing/2014/main" id="{587E75FA-0334-60C7-C07D-6CDC53A45FC7}"/>
              </a:ext>
            </a:extLst>
          </p:cNvPr>
          <p:cNvSpPr>
            <a:spLocks noGrp="1"/>
          </p:cNvSpPr>
          <p:nvPr>
            <p:ph type="body" sz="quarter" idx="14"/>
          </p:nvPr>
        </p:nvSpPr>
        <p:spPr/>
        <p:txBody>
          <a:bodyPr/>
          <a:lstStyle/>
          <a:p>
            <a:endParaRPr lang="hu-HU" dirty="0"/>
          </a:p>
        </p:txBody>
      </p:sp>
      <p:pic>
        <p:nvPicPr>
          <p:cNvPr id="6" name="Picture 2" descr="http://www.hashslush.com/wp-content/uploads/2014/04/new_zealand_rugby_team_rain_haka_dance_hashslush2.jpg">
            <a:extLst>
              <a:ext uri="{FF2B5EF4-FFF2-40B4-BE49-F238E27FC236}">
                <a16:creationId xmlns:a16="http://schemas.microsoft.com/office/drawing/2014/main" id="{07E3A6B7-7363-B708-5B34-BA1FB7E1FB7E}"/>
              </a:ext>
            </a:extLst>
          </p:cNvPr>
          <p:cNvPicPr>
            <a:picLocks noGrp="1" noChangeAspect="1" noChangeArrowheads="1"/>
          </p:cNvPicPr>
          <p:nvPr>
            <p:ph sz="quarter" idx="13"/>
          </p:nvPr>
        </p:nvPicPr>
        <p:blipFill>
          <a:blip r:embed="rId3" cstate="print"/>
          <a:stretch>
            <a:fillRect/>
          </a:stretch>
        </p:blipFill>
        <p:spPr>
          <a:xfrm>
            <a:off x="2050554" y="795338"/>
            <a:ext cx="8090892" cy="5275262"/>
          </a:xfrm>
          <a:prstGeom prst="rect">
            <a:avLst/>
          </a:prstGeom>
          <a:noFill/>
          <a:ln>
            <a:solidFill>
              <a:schemeClr val="bg1">
                <a:lumMod val="50000"/>
              </a:schemeClr>
            </a:solidFill>
          </a:ln>
        </p:spPr>
      </p:pic>
    </p:spTree>
    <p:extLst>
      <p:ext uri="{BB962C8B-B14F-4D97-AF65-F5344CB8AC3E}">
        <p14:creationId xmlns:p14="http://schemas.microsoft.com/office/powerpoint/2010/main" val="2389049315"/>
      </p:ext>
    </p:extLst>
  </p:cSld>
  <p:clrMapOvr>
    <a:masterClrMapping/>
  </p:clrMapOvr>
</p:sld>
</file>

<file path=ppt/theme/theme1.xml><?xml version="1.0" encoding="utf-8"?>
<a:theme xmlns:a="http://schemas.openxmlformats.org/drawingml/2006/main" name="BIC altered Title slides">
  <a:themeElements>
    <a:clrScheme name="BIC colors">
      <a:dk1>
        <a:srgbClr val="000000"/>
      </a:dk1>
      <a:lt1>
        <a:srgbClr val="FFFFFF"/>
      </a:lt1>
      <a:dk2>
        <a:srgbClr val="302F2F"/>
      </a:dk2>
      <a:lt2>
        <a:srgbClr val="EADEDA"/>
      </a:lt2>
      <a:accent1>
        <a:srgbClr val="870E04"/>
      </a:accent1>
      <a:accent2>
        <a:srgbClr val="238FA6"/>
      </a:accent2>
      <a:accent3>
        <a:srgbClr val="FFC857"/>
      </a:accent3>
      <a:accent4>
        <a:srgbClr val="78BEA7"/>
      </a:accent4>
      <a:accent5>
        <a:srgbClr val="7C6C77"/>
      </a:accent5>
      <a:accent6>
        <a:srgbClr val="929292"/>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C presentation template 3.6.potx" id="{2B3EED50-9FD9-42BC-8FAE-2C12F0A1C968}" vid="{74B0361E-346A-46F5-A2AC-C1AA2FAB65F8}"/>
    </a:ext>
  </a:extLst>
</a:theme>
</file>

<file path=ppt/theme/theme2.xml><?xml version="1.0" encoding="utf-8"?>
<a:theme xmlns:a="http://schemas.openxmlformats.org/drawingml/2006/main" name="BIC theme - wide">
  <a:themeElements>
    <a:clrScheme name="BIC colors">
      <a:dk1>
        <a:srgbClr val="000000"/>
      </a:dk1>
      <a:lt1>
        <a:srgbClr val="FFFFFF"/>
      </a:lt1>
      <a:dk2>
        <a:srgbClr val="302F2F"/>
      </a:dk2>
      <a:lt2>
        <a:srgbClr val="EADEDA"/>
      </a:lt2>
      <a:accent1>
        <a:srgbClr val="870E04"/>
      </a:accent1>
      <a:accent2>
        <a:srgbClr val="238FA6"/>
      </a:accent2>
      <a:accent3>
        <a:srgbClr val="FFC857"/>
      </a:accent3>
      <a:accent4>
        <a:srgbClr val="78BEA7"/>
      </a:accent4>
      <a:accent5>
        <a:srgbClr val="7C6C77"/>
      </a:accent5>
      <a:accent6>
        <a:srgbClr val="929292"/>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C theme - wide" id="{C122EB18-EF3F-401C-B1F5-AAC0482B22DB}" vid="{CFF3FD93-6F42-46C2-B0FF-1C0F16114563}"/>
    </a:ext>
  </a:extLst>
</a:theme>
</file>

<file path=ppt/theme/theme3.xml><?xml version="1.0" encoding="utf-8"?>
<a:theme xmlns:a="http://schemas.openxmlformats.org/drawingml/2006/main" name="1_BIC altered Title slides">
  <a:themeElements>
    <a:clrScheme name="BIC colors">
      <a:dk1>
        <a:srgbClr val="000000"/>
      </a:dk1>
      <a:lt1>
        <a:srgbClr val="FFFFFF"/>
      </a:lt1>
      <a:dk2>
        <a:srgbClr val="302F2F"/>
      </a:dk2>
      <a:lt2>
        <a:srgbClr val="EADEDA"/>
      </a:lt2>
      <a:accent1>
        <a:srgbClr val="870E04"/>
      </a:accent1>
      <a:accent2>
        <a:srgbClr val="238FA6"/>
      </a:accent2>
      <a:accent3>
        <a:srgbClr val="FFC857"/>
      </a:accent3>
      <a:accent4>
        <a:srgbClr val="78BEA7"/>
      </a:accent4>
      <a:accent5>
        <a:srgbClr val="7C6C77"/>
      </a:accent5>
      <a:accent6>
        <a:srgbClr val="929292"/>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C presentation template 3.6.potx" id="{2B3EED50-9FD9-42BC-8FAE-2C12F0A1C968}" vid="{74B0361E-346A-46F5-A2AC-C1AA2FAB65F8}"/>
    </a:ext>
  </a:extLst>
</a:theme>
</file>

<file path=ppt/theme/theme4.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688</TotalTime>
  <Words>449</Words>
  <Application>Microsoft Office PowerPoint</Application>
  <PresentationFormat>Widescreen</PresentationFormat>
  <Paragraphs>64</Paragraphs>
  <Slides>15</Slides>
  <Notes>1</Notes>
  <HiddenSlides>4</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15</vt:i4>
      </vt:variant>
    </vt:vector>
  </HeadingPairs>
  <TitlesOfParts>
    <vt:vector size="20" baseType="lpstr">
      <vt:lpstr>Arial</vt:lpstr>
      <vt:lpstr>Helvetica Neue</vt:lpstr>
      <vt:lpstr>BIC altered Title slides</vt:lpstr>
      <vt:lpstr>BIC theme - wide</vt:lpstr>
      <vt:lpstr>1_BIC altered Title slides</vt:lpstr>
      <vt:lpstr>PowerPoint Presentation</vt:lpstr>
      <vt:lpstr>Housekeeping</vt:lpstr>
      <vt:lpstr>PowerPoint Presentation</vt:lpstr>
      <vt:lpstr>PowerPoint Presentation</vt:lpstr>
      <vt:lpstr>PowerPoint Presentation</vt:lpstr>
      <vt:lpstr>About the course</vt:lpstr>
      <vt:lpstr>Grading</vt:lpstr>
      <vt:lpstr>PowerPoint Presentation</vt:lpstr>
      <vt:lpstr>About the class</vt:lpstr>
      <vt:lpstr>About the class</vt:lpstr>
      <vt:lpstr>PowerPoint Presentation</vt:lpstr>
      <vt:lpstr>Dataviz in Python</vt:lpstr>
      <vt:lpstr>Dataviz in Python</vt:lpstr>
      <vt:lpstr>Ploty Express hands-on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CEU Python Dataviz 2022  - Session 1</dc:title>
  <dc:creator>Arató Bence</dc:creator>
  <cp:lastModifiedBy>Czibulya Bence</cp:lastModifiedBy>
  <cp:revision>60</cp:revision>
  <dcterms:created xsi:type="dcterms:W3CDTF">2020-09-30T08:47:10Z</dcterms:created>
  <dcterms:modified xsi:type="dcterms:W3CDTF">2023-11-02T12:25:26Z</dcterms:modified>
</cp:coreProperties>
</file>